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1" r:id="rId1"/>
  </p:sldMasterIdLst>
  <p:sldIdLst>
    <p:sldId id="311" r:id="rId2"/>
    <p:sldId id="256" r:id="rId3"/>
    <p:sldId id="312" r:id="rId4"/>
    <p:sldId id="313" r:id="rId5"/>
    <p:sldId id="314" r:id="rId6"/>
    <p:sldId id="316" r:id="rId7"/>
    <p:sldId id="315" r:id="rId8"/>
    <p:sldId id="317" r:id="rId9"/>
    <p:sldId id="318" r:id="rId10"/>
    <p:sldId id="319" r:id="rId11"/>
    <p:sldId id="320" r:id="rId12"/>
    <p:sldId id="321" r:id="rId13"/>
    <p:sldId id="322" r:id="rId14"/>
    <p:sldId id="323" r:id="rId15"/>
    <p:sldId id="325" r:id="rId16"/>
    <p:sldId id="324" r:id="rId17"/>
    <p:sldId id="326" r:id="rId18"/>
    <p:sldId id="327" r:id="rId19"/>
    <p:sldId id="328" r:id="rId20"/>
    <p:sldId id="329" r:id="rId21"/>
    <p:sldId id="330" r:id="rId22"/>
    <p:sldId id="331" r:id="rId23"/>
    <p:sldId id="332" r:id="rId24"/>
    <p:sldId id="333" r:id="rId25"/>
    <p:sldId id="334"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11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B1E2C7BD-3B2C-455B-B1A5-FBCCC8B4EFE3}" type="datetimeFigureOut">
              <a:rPr lang="en-US" smtClean="0"/>
              <a:pPr/>
              <a:t>2/2/2020</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52BD6B7-3C9C-4C80-90D5-4C78F19CD58A}" type="slidenum">
              <a:rPr lang="en-US" smtClean="0"/>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1E2C7BD-3B2C-455B-B1A5-FBCCC8B4EFE3}" type="datetimeFigureOut">
              <a:rPr lang="en-US" smtClean="0"/>
              <a:pPr/>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2BD6B7-3C9C-4C80-90D5-4C78F19CD58A}"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1E2C7BD-3B2C-455B-B1A5-FBCCC8B4EFE3}" type="datetimeFigureOut">
              <a:rPr lang="en-US" smtClean="0"/>
              <a:pPr/>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2BD6B7-3C9C-4C80-90D5-4C78F19CD58A}" type="slidenum">
              <a:rPr lang="en-US" smtClean="0"/>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E2C7BD-3B2C-455B-B1A5-FBCCC8B4EFE3}" type="datetimeFigureOut">
              <a:rPr lang="en-US" smtClean="0"/>
              <a:pPr/>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2BD6B7-3C9C-4C80-90D5-4C78F19CD58A}"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B1E2C7BD-3B2C-455B-B1A5-FBCCC8B4EFE3}" type="datetimeFigureOut">
              <a:rPr lang="en-US" smtClean="0"/>
              <a:pPr/>
              <a:t>2/2/2020</a:t>
            </a:fld>
            <a:endParaRPr lang="en-US"/>
          </a:p>
        </p:txBody>
      </p:sp>
      <p:sp>
        <p:nvSpPr>
          <p:cNvPr id="9" name="Slide Number Placeholder 8"/>
          <p:cNvSpPr>
            <a:spLocks noGrp="1"/>
          </p:cNvSpPr>
          <p:nvPr>
            <p:ph type="sldNum" sz="quarter" idx="15"/>
          </p:nvPr>
        </p:nvSpPr>
        <p:spPr/>
        <p:txBody>
          <a:bodyPr rtlCol="0"/>
          <a:lstStyle/>
          <a:p>
            <a:fld id="{052BD6B7-3C9C-4C80-90D5-4C78F19CD58A}"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B1E2C7BD-3B2C-455B-B1A5-FBCCC8B4EFE3}" type="datetimeFigureOut">
              <a:rPr lang="en-US" smtClean="0"/>
              <a:pPr/>
              <a:t>2/2/2020</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52BD6B7-3C9C-4C80-90D5-4C78F19CD58A}" type="slidenum">
              <a:rPr lang="en-US" smtClean="0"/>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1E2C7BD-3B2C-455B-B1A5-FBCCC8B4EFE3}" type="datetimeFigureOut">
              <a:rPr lang="en-US" smtClean="0"/>
              <a:pPr/>
              <a:t>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2BD6B7-3C9C-4C80-90D5-4C78F19CD58A}"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B1E2C7BD-3B2C-455B-B1A5-FBCCC8B4EFE3}" type="datetimeFigureOut">
              <a:rPr lang="en-US" smtClean="0"/>
              <a:pPr/>
              <a:t>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2BD6B7-3C9C-4C80-90D5-4C78F19CD58A}"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B1E2C7BD-3B2C-455B-B1A5-FBCCC8B4EFE3}" type="datetimeFigureOut">
              <a:rPr lang="en-US" smtClean="0"/>
              <a:pPr/>
              <a:t>2/2/2020</a:t>
            </a:fld>
            <a:endParaRPr lang="en-US"/>
          </a:p>
        </p:txBody>
      </p:sp>
      <p:sp>
        <p:nvSpPr>
          <p:cNvPr id="7" name="Slide Number Placeholder 6"/>
          <p:cNvSpPr>
            <a:spLocks noGrp="1"/>
          </p:cNvSpPr>
          <p:nvPr>
            <p:ph type="sldNum" sz="quarter" idx="11"/>
          </p:nvPr>
        </p:nvSpPr>
        <p:spPr/>
        <p:txBody>
          <a:bodyPr rtlCol="0"/>
          <a:lstStyle/>
          <a:p>
            <a:fld id="{052BD6B7-3C9C-4C80-90D5-4C78F19CD58A}"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E2C7BD-3B2C-455B-B1A5-FBCCC8B4EFE3}" type="datetimeFigureOut">
              <a:rPr lang="en-US" smtClean="0"/>
              <a:pPr/>
              <a:t>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2BD6B7-3C9C-4C80-90D5-4C78F19CD58A}"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B1E2C7BD-3B2C-455B-B1A5-FBCCC8B4EFE3}" type="datetimeFigureOut">
              <a:rPr lang="en-US" smtClean="0"/>
              <a:pPr/>
              <a:t>2/2/2020</a:t>
            </a:fld>
            <a:endParaRPr lang="en-US"/>
          </a:p>
        </p:txBody>
      </p:sp>
      <p:sp>
        <p:nvSpPr>
          <p:cNvPr id="22" name="Slide Number Placeholder 21"/>
          <p:cNvSpPr>
            <a:spLocks noGrp="1"/>
          </p:cNvSpPr>
          <p:nvPr>
            <p:ph type="sldNum" sz="quarter" idx="15"/>
          </p:nvPr>
        </p:nvSpPr>
        <p:spPr/>
        <p:txBody>
          <a:bodyPr rtlCol="0"/>
          <a:lstStyle/>
          <a:p>
            <a:fld id="{052BD6B7-3C9C-4C80-90D5-4C78F19CD58A}"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B1E2C7BD-3B2C-455B-B1A5-FBCCC8B4EFE3}" type="datetimeFigureOut">
              <a:rPr lang="en-US" smtClean="0"/>
              <a:pPr/>
              <a:t>2/2/2020</a:t>
            </a:fld>
            <a:endParaRPr lang="en-US"/>
          </a:p>
        </p:txBody>
      </p:sp>
      <p:sp>
        <p:nvSpPr>
          <p:cNvPr id="18" name="Slide Number Placeholder 17"/>
          <p:cNvSpPr>
            <a:spLocks noGrp="1"/>
          </p:cNvSpPr>
          <p:nvPr>
            <p:ph type="sldNum" sz="quarter" idx="11"/>
          </p:nvPr>
        </p:nvSpPr>
        <p:spPr/>
        <p:txBody>
          <a:bodyPr rtlCol="0"/>
          <a:lstStyle/>
          <a:p>
            <a:fld id="{052BD6B7-3C9C-4C80-90D5-4C78F19CD58A}"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1E2C7BD-3B2C-455B-B1A5-FBCCC8B4EFE3}" type="datetimeFigureOut">
              <a:rPr lang="en-US" smtClean="0"/>
              <a:pPr/>
              <a:t>2/2/2020</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52BD6B7-3C9C-4C80-90D5-4C78F19CD58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 id="2147483803" r:id="rId12"/>
  </p:sldLayoutIdLst>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286000" y="2590800"/>
            <a:ext cx="6172200" cy="2427762"/>
          </a:xfrm>
          <a:effectLst>
            <a:glow rad="63500">
              <a:schemeClr val="accent1">
                <a:satMod val="175000"/>
                <a:alpha val="40000"/>
              </a:schemeClr>
            </a:glow>
            <a:outerShdw blurRad="50800" dist="38100" dir="5400000" algn="t" rotWithShape="0">
              <a:prstClr val="black">
                <a:alpha val="40000"/>
              </a:prstClr>
            </a:outerShdw>
            <a:softEdge rad="635000"/>
          </a:effectLst>
          <a:scene3d>
            <a:camera prst="obliqueTopRight"/>
            <a:lightRig rig="threePt" dir="t"/>
          </a:scene3d>
        </p:spPr>
        <p:txBody>
          <a:bodyPr>
            <a:normAutofit fontScale="90000"/>
          </a:bodyPr>
          <a:lstStyle/>
          <a:p>
            <a:r>
              <a:rPr sz="5400" b="1" smtClean="0">
                <a:solidFill>
                  <a:srgbClr val="FF0000"/>
                </a:solidFill>
              </a:rPr>
              <a:t>NEW TESTAMENT SURVEY</a:t>
            </a:r>
            <a:endParaRPr lang="en-US" sz="5400" b="1" dirty="0">
              <a:solidFill>
                <a:srgbClr val="FF0000"/>
              </a:solidFill>
            </a:endParaRPr>
          </a:p>
        </p:txBody>
      </p:sp>
      <p:sp>
        <p:nvSpPr>
          <p:cNvPr id="2" name="Subtitle 1"/>
          <p:cNvSpPr>
            <a:spLocks noGrp="1"/>
          </p:cNvSpPr>
          <p:nvPr>
            <p:ph type="subTitle" idx="1"/>
          </p:nvPr>
        </p:nvSpPr>
        <p:spPr>
          <a:xfrm>
            <a:off x="2286000" y="5105400"/>
            <a:ext cx="6172200" cy="1371600"/>
          </a:xfrm>
        </p:spPr>
        <p:txBody>
          <a:bodyPr/>
          <a:lstStyle/>
          <a:p>
            <a:r>
              <a:rPr lang="en-US" b="1" dirty="0" smtClean="0">
                <a:solidFill>
                  <a:schemeClr val="tx1"/>
                </a:solidFill>
              </a:rPr>
              <a:t>Reverend George </a:t>
            </a:r>
            <a:r>
              <a:rPr lang="en-US" b="1" dirty="0" err="1" smtClean="0">
                <a:solidFill>
                  <a:schemeClr val="tx1"/>
                </a:solidFill>
              </a:rPr>
              <a:t>Agbike</a:t>
            </a:r>
            <a:endParaRPr lang="en-US" b="1" dirty="0" smtClean="0">
              <a:solidFill>
                <a:schemeClr val="tx1"/>
              </a:solidFill>
            </a:endParaRPr>
          </a:p>
          <a:p>
            <a:r>
              <a:rPr lang="en-US" b="0" dirty="0" smtClean="0">
                <a:solidFill>
                  <a:schemeClr val="tx1"/>
                </a:solidFill>
              </a:rPr>
              <a:t>Remnant Christian Network Bible Seminary.</a:t>
            </a:r>
          </a:p>
          <a:p>
            <a:r>
              <a:rPr lang="en-US" b="0" dirty="0" err="1" smtClean="0">
                <a:solidFill>
                  <a:schemeClr val="tx1"/>
                </a:solidFill>
              </a:rPr>
              <a:t>Wurukum</a:t>
            </a:r>
            <a:r>
              <a:rPr lang="en-US" b="0" dirty="0" smtClean="0">
                <a:solidFill>
                  <a:schemeClr val="tx1"/>
                </a:solidFill>
              </a:rPr>
              <a:t>, </a:t>
            </a:r>
            <a:r>
              <a:rPr lang="en-US" b="0" dirty="0" err="1" smtClean="0">
                <a:solidFill>
                  <a:schemeClr val="tx1"/>
                </a:solidFill>
              </a:rPr>
              <a:t>Makurdi</a:t>
            </a:r>
            <a:r>
              <a:rPr lang="en-US" b="0" dirty="0" smtClean="0">
                <a:solidFill>
                  <a:schemeClr val="tx1"/>
                </a:solidFill>
              </a:rPr>
              <a:t>, Benue State.</a:t>
            </a:r>
            <a:endParaRPr lang="en-US" b="0" dirty="0">
              <a:solidFill>
                <a:schemeClr val="tx1"/>
              </a:solidFill>
            </a:endParaRPr>
          </a:p>
        </p:txBody>
      </p:sp>
      <p:pic>
        <p:nvPicPr>
          <p:cNvPr id="4" name="Picture 3"/>
          <p:cNvPicPr/>
          <p:nvPr/>
        </p:nvPicPr>
        <p:blipFill>
          <a:blip r:embed="rId2" cstate="print"/>
          <a:srcRect/>
          <a:stretch/>
        </p:blipFill>
        <p:spPr>
          <a:xfrm>
            <a:off x="5867400" y="609600"/>
            <a:ext cx="2656725" cy="1143000"/>
          </a:xfrm>
          <a:prstGeom prst="rect">
            <a:avLst/>
          </a:prstGeom>
          <a:ln>
            <a:noFill/>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8001000" cy="4873752"/>
          </a:xfrm>
        </p:spPr>
        <p:txBody>
          <a:bodyPr>
            <a:noAutofit/>
          </a:bodyPr>
          <a:lstStyle/>
          <a:p>
            <a:pPr>
              <a:lnSpc>
                <a:spcPct val="150000"/>
              </a:lnSpc>
            </a:pPr>
            <a:r>
              <a:rPr lang="en-US" sz="2600" b="1" dirty="0" smtClean="0">
                <a:solidFill>
                  <a:srgbClr val="C00000"/>
                </a:solidFill>
                <a:latin typeface="Times New Roman"/>
              </a:rPr>
              <a:t>Outlines:</a:t>
            </a:r>
          </a:p>
          <a:p>
            <a:pPr lvl="0">
              <a:lnSpc>
                <a:spcPct val="150000"/>
              </a:lnSpc>
            </a:pPr>
            <a:r>
              <a:rPr lang="en-US" sz="2600" b="1" dirty="0" smtClean="0"/>
              <a:t>The death and resurrection of the Slave-</a:t>
            </a:r>
            <a:r>
              <a:rPr lang="en-US" sz="2600" b="1" dirty="0" err="1" smtClean="0"/>
              <a:t>saviour</a:t>
            </a:r>
            <a:r>
              <a:rPr lang="en-US" sz="2600" b="1" dirty="0" smtClean="0"/>
              <a:t> for the accomplishing of God’s redemption (14:43 to 16:18)</a:t>
            </a:r>
          </a:p>
          <a:p>
            <a:pPr lvl="0">
              <a:lnSpc>
                <a:spcPct val="150000"/>
              </a:lnSpc>
            </a:pPr>
            <a:r>
              <a:rPr lang="en-US" sz="2600" b="1" dirty="0" smtClean="0"/>
              <a:t>The ascension of the Slave-</a:t>
            </a:r>
            <a:r>
              <a:rPr lang="en-US" sz="2600" b="1" dirty="0" err="1" smtClean="0"/>
              <a:t>saviour</a:t>
            </a:r>
            <a:r>
              <a:rPr lang="en-US" sz="2600" b="1" dirty="0" smtClean="0"/>
              <a:t> for His exaltation (16:19)</a:t>
            </a:r>
          </a:p>
          <a:p>
            <a:pPr lvl="0">
              <a:lnSpc>
                <a:spcPct val="150000"/>
              </a:lnSpc>
            </a:pPr>
            <a:r>
              <a:rPr lang="en-US" sz="2600" b="1" dirty="0" smtClean="0"/>
              <a:t>The Slave-</a:t>
            </a:r>
            <a:r>
              <a:rPr lang="en-US" sz="2600" b="1" dirty="0" err="1" smtClean="0"/>
              <a:t>saviour’s</a:t>
            </a:r>
            <a:r>
              <a:rPr lang="en-US" sz="2600" b="1" dirty="0" smtClean="0"/>
              <a:t> universal spreading of the Gospel through His disciples (16:20)</a:t>
            </a:r>
          </a:p>
          <a:p>
            <a:pPr>
              <a:lnSpc>
                <a:spcPct val="150000"/>
              </a:lnSpc>
            </a:pPr>
            <a:endParaRPr lang="en-US" sz="2600" b="1" dirty="0"/>
          </a:p>
        </p:txBody>
      </p:sp>
      <p:sp>
        <p:nvSpPr>
          <p:cNvPr id="4" name="Title 1"/>
          <p:cNvSpPr txBox="1">
            <a:spLocks/>
          </p:cNvSpPr>
          <p:nvPr/>
        </p:nvSpPr>
        <p:spPr>
          <a:xfrm>
            <a:off x="381000" y="4572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MARK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5105400"/>
          </a:xfrm>
        </p:spPr>
        <p:txBody>
          <a:bodyPr>
            <a:noAutofit/>
          </a:bodyPr>
          <a:lstStyle/>
          <a:p>
            <a:pPr>
              <a:lnSpc>
                <a:spcPct val="150000"/>
              </a:lnSpc>
            </a:pPr>
            <a:r>
              <a:rPr lang="en-US" sz="2600" b="1" dirty="0" smtClean="0">
                <a:solidFill>
                  <a:srgbClr val="C00000"/>
                </a:solidFill>
                <a:latin typeface="Times New Roman"/>
              </a:rPr>
              <a:t>Author: </a:t>
            </a:r>
            <a:r>
              <a:rPr lang="en-US" sz="2600" b="1" dirty="0" smtClean="0"/>
              <a:t>Luke</a:t>
            </a:r>
            <a:endParaRPr lang="en-US" sz="2600" b="1" dirty="0" smtClean="0">
              <a:latin typeface="Times New Roman"/>
            </a:endParaRPr>
          </a:p>
          <a:p>
            <a:pPr>
              <a:lnSpc>
                <a:spcPct val="150000"/>
              </a:lnSpc>
            </a:pPr>
            <a:r>
              <a:rPr lang="en-US" sz="2600" b="1" dirty="0" smtClean="0">
                <a:solidFill>
                  <a:srgbClr val="C00000"/>
                </a:solidFill>
                <a:latin typeface="Times New Roman"/>
              </a:rPr>
              <a:t>Date Written: </a:t>
            </a:r>
            <a:r>
              <a:rPr lang="en-US" sz="2600" b="1" dirty="0" smtClean="0"/>
              <a:t>Approximately A.D. 60 before Acts was written (Acts 1:1)</a:t>
            </a:r>
          </a:p>
          <a:p>
            <a:pPr>
              <a:lnSpc>
                <a:spcPct val="150000"/>
              </a:lnSpc>
            </a:pPr>
            <a:r>
              <a:rPr lang="en-US" sz="2600" b="1" dirty="0" smtClean="0">
                <a:solidFill>
                  <a:srgbClr val="C00000"/>
                </a:solidFill>
              </a:rPr>
              <a:t>Audience/Recipients:</a:t>
            </a:r>
            <a:r>
              <a:rPr lang="en-US" sz="2600" b="1" dirty="0" smtClean="0"/>
              <a:t> </a:t>
            </a:r>
            <a:r>
              <a:rPr lang="en-US" sz="2600" b="1" dirty="0" err="1" smtClean="0"/>
              <a:t>Theophilus</a:t>
            </a:r>
            <a:r>
              <a:rPr lang="en-US" sz="2600" b="1" dirty="0" smtClean="0"/>
              <a:t> (1:3)</a:t>
            </a:r>
          </a:p>
          <a:p>
            <a:pPr>
              <a:lnSpc>
                <a:spcPct val="150000"/>
              </a:lnSpc>
            </a:pPr>
            <a:r>
              <a:rPr lang="en-US" sz="2600" b="1" dirty="0" smtClean="0">
                <a:solidFill>
                  <a:srgbClr val="C00000"/>
                </a:solidFill>
              </a:rPr>
              <a:t>Purpose:</a:t>
            </a:r>
            <a:r>
              <a:rPr lang="en-US" sz="2600" b="1" dirty="0" smtClean="0"/>
              <a:t> To present an accurate account of the life of Christ and to show that Christ is the perfect Man and </a:t>
            </a:r>
            <a:r>
              <a:rPr lang="en-US" sz="2600" b="1" dirty="0" err="1" smtClean="0"/>
              <a:t>Saviour</a:t>
            </a:r>
            <a:endParaRPr lang="en-US" sz="2600" b="1" dirty="0" smtClean="0"/>
          </a:p>
          <a:p>
            <a:pPr>
              <a:lnSpc>
                <a:spcPct val="150000"/>
              </a:lnSpc>
            </a:pPr>
            <a:r>
              <a:rPr lang="en-US" sz="2600" b="1" dirty="0" smtClean="0">
                <a:solidFill>
                  <a:srgbClr val="C00000"/>
                </a:solidFill>
              </a:rPr>
              <a:t>Key Verse:</a:t>
            </a:r>
            <a:r>
              <a:rPr lang="en-US" sz="2600" b="1" dirty="0" smtClean="0"/>
              <a:t> Luke 19:9-10</a:t>
            </a:r>
          </a:p>
          <a:p>
            <a:pPr>
              <a:lnSpc>
                <a:spcPct val="150000"/>
              </a:lnSpc>
            </a:pPr>
            <a:endParaRPr lang="en-US" sz="2600" b="1" dirty="0" smtClean="0"/>
          </a:p>
        </p:txBody>
      </p:sp>
      <p:sp>
        <p:nvSpPr>
          <p:cNvPr id="4" name="Title 1"/>
          <p:cNvSpPr txBox="1">
            <a:spLocks/>
          </p:cNvSpPr>
          <p:nvPr/>
        </p:nvSpPr>
        <p:spPr>
          <a:xfrm>
            <a:off x="381000" y="4572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LUKE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1981200"/>
          </a:xfrm>
        </p:spPr>
        <p:txBody>
          <a:bodyPr>
            <a:noAutofit/>
          </a:bodyPr>
          <a:lstStyle/>
          <a:p>
            <a:pPr>
              <a:lnSpc>
                <a:spcPct val="150000"/>
              </a:lnSpc>
            </a:pPr>
            <a:r>
              <a:rPr lang="en-US" sz="2600" b="1" dirty="0" smtClean="0">
                <a:solidFill>
                  <a:srgbClr val="C00000"/>
                </a:solidFill>
                <a:latin typeface="Times New Roman" pitchFamily="18" charset="0"/>
                <a:cs typeface="Times New Roman" pitchFamily="18" charset="0"/>
              </a:rPr>
              <a:t>List of Major Characters:</a:t>
            </a:r>
            <a:r>
              <a:rPr lang="en-US" sz="2600" b="1" dirty="0" smtClean="0">
                <a:latin typeface="Times New Roman" pitchFamily="18" charset="0"/>
                <a:cs typeface="Times New Roman" pitchFamily="18" charset="0"/>
              </a:rPr>
              <a:t> Zacharias; Elizabeth; Simeon/Anna; Mary; James; Martha</a:t>
            </a: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4572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LUKE</a:t>
            </a:r>
          </a:p>
        </p:txBody>
      </p:sp>
      <p:sp>
        <p:nvSpPr>
          <p:cNvPr id="5" name="Text Placeholder 2"/>
          <p:cNvSpPr txBox="1">
            <a:spLocks/>
          </p:cNvSpPr>
          <p:nvPr/>
        </p:nvSpPr>
        <p:spPr>
          <a:xfrm>
            <a:off x="457200" y="3276600"/>
            <a:ext cx="3200400" cy="3429000"/>
          </a:xfrm>
          <a:prstGeom prst="rect">
            <a:avLst/>
          </a:prstGeom>
        </p:spPr>
        <p:txBody>
          <a:bodyPr vert="horz">
            <a:noAutofit/>
          </a:bodyPr>
          <a:lstStyle/>
          <a:p>
            <a:pPr marL="274320" marR="0" lvl="0" indent="-274320" algn="l" defTabSz="914400" rtl="0" eaLnBrk="1" fontAlgn="auto" latinLnBrk="0" hangingPunct="1">
              <a:lnSpc>
                <a:spcPct val="150000"/>
              </a:lnSpc>
              <a:spcBef>
                <a:spcPts val="600"/>
              </a:spcBef>
              <a:spcAft>
                <a:spcPts val="0"/>
              </a:spcAft>
              <a:buClr>
                <a:schemeClr val="accent1"/>
              </a:buClr>
              <a:buSzPct val="70000"/>
              <a:buFont typeface="Wingdings"/>
              <a:buNone/>
              <a:tabLst/>
              <a:defRPr/>
            </a:pPr>
            <a:r>
              <a:rPr kumimoji="0" lang="en-US" sz="2600" b="1" i="0" u="none" strike="noStrike" kern="1200" cap="none" spc="0" normalizeH="0" baseline="0" noProof="0" dirty="0" smtClean="0">
                <a:ln>
                  <a:noFill/>
                </a:ln>
                <a:solidFill>
                  <a:srgbClr val="C00000"/>
                </a:solidFill>
                <a:effectLst/>
                <a:uLnTx/>
                <a:uFillTx/>
                <a:latin typeface="Times New Roman" pitchFamily="18" charset="0"/>
                <a:cs typeface="Times New Roman" pitchFamily="18" charset="0"/>
              </a:rPr>
              <a:t>Major Theme:</a:t>
            </a:r>
          </a:p>
          <a:p>
            <a:pPr marL="274320" marR="0" lvl="0" indent="-274320" algn="l" defTabSz="914400" rtl="0" eaLnBrk="1" fontAlgn="auto" latinLnBrk="0" hangingPunct="1">
              <a:lnSpc>
                <a:spcPct val="150000"/>
              </a:lnSpc>
              <a:spcBef>
                <a:spcPts val="600"/>
              </a:spcBef>
              <a:spcAft>
                <a:spcPts val="0"/>
              </a:spcAft>
              <a:buClr>
                <a:schemeClr val="accent1"/>
              </a:buClr>
              <a:buSzPct val="70000"/>
              <a:buFont typeface="Wingdings"/>
              <a:buChar char=""/>
              <a:tabLst/>
              <a:defRPr/>
            </a:pPr>
            <a:r>
              <a:rPr kumimoji="0" lang="en-US" sz="2600" b="1"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Jesus Christ, the </a:t>
            </a:r>
            <a:r>
              <a:rPr kumimoji="0" lang="en-US" sz="2600" b="1" i="0" u="none" strike="noStrike" kern="1200" cap="none" spc="0" normalizeH="0" baseline="0" noProof="0" dirty="0" err="1" smtClean="0">
                <a:ln>
                  <a:noFill/>
                </a:ln>
                <a:solidFill>
                  <a:schemeClr val="tx1"/>
                </a:solidFill>
                <a:effectLst/>
                <a:uLnTx/>
                <a:uFillTx/>
                <a:latin typeface="Times New Roman" pitchFamily="18" charset="0"/>
                <a:cs typeface="Times New Roman" pitchFamily="18" charset="0"/>
              </a:rPr>
              <a:t>Saviour</a:t>
            </a:r>
            <a:endParaRPr kumimoji="0" lang="en-US" sz="2600" b="1"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274320" marR="0" lvl="0" indent="-274320" algn="l" defTabSz="914400" rtl="0" eaLnBrk="1" fontAlgn="auto" latinLnBrk="0" hangingPunct="1">
              <a:lnSpc>
                <a:spcPct val="150000"/>
              </a:lnSpc>
              <a:spcBef>
                <a:spcPts val="600"/>
              </a:spcBef>
              <a:spcAft>
                <a:spcPts val="0"/>
              </a:spcAft>
              <a:buClr>
                <a:schemeClr val="accent1"/>
              </a:buClr>
              <a:buSzPct val="70000"/>
              <a:buFont typeface="Wingdings"/>
              <a:buChar char=""/>
              <a:tabLst/>
              <a:defRPr/>
            </a:pPr>
            <a:r>
              <a:rPr kumimoji="0" lang="en-US" sz="2600" b="1"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History</a:t>
            </a:r>
          </a:p>
        </p:txBody>
      </p:sp>
      <p:sp>
        <p:nvSpPr>
          <p:cNvPr id="7" name="Text Placeholder 2"/>
          <p:cNvSpPr txBox="1">
            <a:spLocks/>
          </p:cNvSpPr>
          <p:nvPr/>
        </p:nvSpPr>
        <p:spPr>
          <a:xfrm>
            <a:off x="4191000" y="3276600"/>
            <a:ext cx="3200400" cy="3429000"/>
          </a:xfrm>
          <a:prstGeom prst="rect">
            <a:avLst/>
          </a:prstGeom>
        </p:spPr>
        <p:txBody>
          <a:bodyPr vert="horz">
            <a:noAutofit/>
          </a:bodyPr>
          <a:lstStyle/>
          <a:p>
            <a:pPr marL="274320" marR="0" lvl="0" indent="-274320" algn="l" defTabSz="914400" rtl="0" eaLnBrk="1" fontAlgn="auto" latinLnBrk="0" hangingPunct="1">
              <a:lnSpc>
                <a:spcPct val="150000"/>
              </a:lnSpc>
              <a:spcBef>
                <a:spcPts val="600"/>
              </a:spcBef>
              <a:spcAft>
                <a:spcPts val="0"/>
              </a:spcAft>
              <a:buClr>
                <a:schemeClr val="accent1"/>
              </a:buClr>
              <a:buSzPct val="70000"/>
              <a:buFont typeface="Wingdings"/>
              <a:buChar char=""/>
              <a:tabLst/>
              <a:defRPr/>
            </a:pPr>
            <a:endParaRPr kumimoji="0" lang="en-US" sz="2600" b="1"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274320" marR="0" lvl="0" indent="-274320" algn="l" defTabSz="914400" rtl="0" eaLnBrk="1" fontAlgn="auto" latinLnBrk="0" hangingPunct="1">
              <a:lnSpc>
                <a:spcPct val="150000"/>
              </a:lnSpc>
              <a:spcBef>
                <a:spcPts val="600"/>
              </a:spcBef>
              <a:spcAft>
                <a:spcPts val="0"/>
              </a:spcAft>
              <a:buClr>
                <a:schemeClr val="accent1"/>
              </a:buClr>
              <a:buSzPct val="70000"/>
              <a:buFont typeface="Wingdings"/>
              <a:buChar char=""/>
              <a:tabLst/>
              <a:defRPr/>
            </a:pPr>
            <a:r>
              <a:rPr kumimoji="0" lang="en-US" sz="2600" b="1"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People</a:t>
            </a:r>
          </a:p>
          <a:p>
            <a:pPr marL="274320" marR="0" lvl="0" indent="-274320" algn="l" defTabSz="914400" rtl="0" eaLnBrk="1" fontAlgn="auto" latinLnBrk="0" hangingPunct="1">
              <a:lnSpc>
                <a:spcPct val="150000"/>
              </a:lnSpc>
              <a:spcBef>
                <a:spcPts val="600"/>
              </a:spcBef>
              <a:spcAft>
                <a:spcPts val="0"/>
              </a:spcAft>
              <a:buClr>
                <a:schemeClr val="accent1"/>
              </a:buClr>
              <a:buSzPct val="70000"/>
              <a:buFont typeface="Wingdings"/>
              <a:buChar char=""/>
              <a:tabLst/>
              <a:defRPr/>
            </a:pPr>
            <a:r>
              <a:rPr kumimoji="0" lang="en-US" sz="2600" b="1"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Compassion</a:t>
            </a:r>
          </a:p>
          <a:p>
            <a:pPr marL="274320" marR="0" lvl="0" indent="-274320" algn="l" defTabSz="914400" rtl="0" eaLnBrk="1" fontAlgn="auto" latinLnBrk="0" hangingPunct="1">
              <a:lnSpc>
                <a:spcPct val="150000"/>
              </a:lnSpc>
              <a:spcBef>
                <a:spcPts val="600"/>
              </a:spcBef>
              <a:spcAft>
                <a:spcPts val="0"/>
              </a:spcAft>
              <a:buClr>
                <a:schemeClr val="accent1"/>
              </a:buClr>
              <a:buSzPct val="70000"/>
              <a:buFont typeface="Wingdings"/>
              <a:buChar char=""/>
              <a:tabLst/>
              <a:defRPr/>
            </a:pPr>
            <a:r>
              <a:rPr kumimoji="0" lang="en-US" sz="2600" b="1"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Holy Spirit</a:t>
            </a:r>
            <a:endParaRPr kumimoji="0" lang="en-US" sz="2600" b="1"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20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20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20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fade">
                                      <p:cBhvr>
                                        <p:cTn id="27" dur="2000"/>
                                        <p:tgtEl>
                                          <p:spTgt spid="7">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xEl>
                                              <p:pRg st="2" end="2"/>
                                            </p:txEl>
                                          </p:spTgt>
                                        </p:tgtEl>
                                        <p:attrNameLst>
                                          <p:attrName>style.visibility</p:attrName>
                                        </p:attrNameLst>
                                      </p:cBhvr>
                                      <p:to>
                                        <p:strVal val="visible"/>
                                      </p:to>
                                    </p:set>
                                    <p:animEffect transition="in" filter="fade">
                                      <p:cBhvr>
                                        <p:cTn id="32" dur="2000"/>
                                        <p:tgtEl>
                                          <p:spTgt spid="7">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
                                            <p:txEl>
                                              <p:pRg st="3" end="3"/>
                                            </p:txEl>
                                          </p:spTgt>
                                        </p:tgtEl>
                                        <p:attrNameLst>
                                          <p:attrName>style.visibility</p:attrName>
                                        </p:attrNameLst>
                                      </p:cBhvr>
                                      <p:to>
                                        <p:strVal val="visible"/>
                                      </p:to>
                                    </p:set>
                                    <p:animEffect transition="in" filter="fade">
                                      <p:cBhvr>
                                        <p:cTn id="37" dur="20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P spid="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5181600"/>
          </a:xfrm>
        </p:spPr>
        <p:txBody>
          <a:bodyPr>
            <a:noAutofit/>
          </a:bodyPr>
          <a:lstStyle/>
          <a:p>
            <a:pPr>
              <a:lnSpc>
                <a:spcPct val="150000"/>
              </a:lnSpc>
              <a:buNone/>
            </a:pPr>
            <a:r>
              <a:rPr lang="en-US" sz="2600" b="1" dirty="0" smtClean="0">
                <a:solidFill>
                  <a:srgbClr val="C00000"/>
                </a:solidFill>
                <a:latin typeface="Times New Roman" pitchFamily="18" charset="0"/>
                <a:cs typeface="Times New Roman" pitchFamily="18" charset="0"/>
              </a:rPr>
              <a:t>Outline</a:t>
            </a:r>
          </a:p>
          <a:p>
            <a:pPr lvl="0">
              <a:lnSpc>
                <a:spcPct val="150000"/>
              </a:lnSpc>
            </a:pPr>
            <a:r>
              <a:rPr lang="en-US" sz="2600" b="1" dirty="0" smtClean="0">
                <a:latin typeface="Times New Roman" pitchFamily="18" charset="0"/>
                <a:cs typeface="Times New Roman" pitchFamily="18" charset="0"/>
              </a:rPr>
              <a:t>Introduction (1:1-4)</a:t>
            </a:r>
          </a:p>
          <a:p>
            <a:pPr lvl="0">
              <a:lnSpc>
                <a:spcPct val="150000"/>
              </a:lnSpc>
            </a:pPr>
            <a:r>
              <a:rPr lang="en-US" sz="2600" b="1" dirty="0" smtClean="0">
                <a:latin typeface="Times New Roman" pitchFamily="18" charset="0"/>
                <a:cs typeface="Times New Roman" pitchFamily="18" charset="0"/>
              </a:rPr>
              <a:t>The participation of the Man-</a:t>
            </a:r>
            <a:r>
              <a:rPr lang="en-US" sz="2600" b="1" dirty="0" err="1" smtClean="0">
                <a:latin typeface="Times New Roman" pitchFamily="18" charset="0"/>
                <a:cs typeface="Times New Roman" pitchFamily="18" charset="0"/>
              </a:rPr>
              <a:t>saviour</a:t>
            </a:r>
            <a:r>
              <a:rPr lang="en-US" sz="2600" b="1" dirty="0" smtClean="0">
                <a:latin typeface="Times New Roman" pitchFamily="18" charset="0"/>
                <a:cs typeface="Times New Roman" pitchFamily="18" charset="0"/>
              </a:rPr>
              <a:t> in His humanity with His divinity (1:5 to 4:13)</a:t>
            </a:r>
          </a:p>
          <a:p>
            <a:pPr lvl="0">
              <a:lnSpc>
                <a:spcPct val="150000"/>
              </a:lnSpc>
            </a:pPr>
            <a:r>
              <a:rPr lang="en-US" sz="2600" b="1" dirty="0" smtClean="0">
                <a:latin typeface="Times New Roman" pitchFamily="18" charset="0"/>
                <a:cs typeface="Times New Roman" pitchFamily="18" charset="0"/>
              </a:rPr>
              <a:t>The ministry of the Man-</a:t>
            </a:r>
            <a:r>
              <a:rPr lang="en-US" sz="2600" b="1" dirty="0" err="1" smtClean="0">
                <a:latin typeface="Times New Roman" pitchFamily="18" charset="0"/>
                <a:cs typeface="Times New Roman" pitchFamily="18" charset="0"/>
              </a:rPr>
              <a:t>saviour</a:t>
            </a:r>
            <a:r>
              <a:rPr lang="en-US" sz="2600" b="1" dirty="0" smtClean="0">
                <a:latin typeface="Times New Roman" pitchFamily="18" charset="0"/>
                <a:cs typeface="Times New Roman" pitchFamily="18" charset="0"/>
              </a:rPr>
              <a:t> in His virtues with His divine attributes (4: 14 to 19:27)</a:t>
            </a:r>
          </a:p>
          <a:p>
            <a:pPr lvl="0">
              <a:lnSpc>
                <a:spcPct val="150000"/>
              </a:lnSpc>
            </a:pPr>
            <a:r>
              <a:rPr lang="en-US" sz="2600" b="1" dirty="0" smtClean="0">
                <a:latin typeface="Times New Roman" pitchFamily="18" charset="0"/>
                <a:cs typeface="Times New Roman" pitchFamily="18" charset="0"/>
              </a:rPr>
              <a:t>The Man-</a:t>
            </a:r>
            <a:r>
              <a:rPr lang="en-US" sz="2600" b="1" dirty="0" err="1" smtClean="0">
                <a:latin typeface="Times New Roman" pitchFamily="18" charset="0"/>
                <a:cs typeface="Times New Roman" pitchFamily="18" charset="0"/>
              </a:rPr>
              <a:t>saviour’s</a:t>
            </a:r>
            <a:r>
              <a:rPr lang="en-US" sz="2600" b="1" dirty="0" smtClean="0">
                <a:latin typeface="Times New Roman" pitchFamily="18" charset="0"/>
                <a:cs typeface="Times New Roman" pitchFamily="18" charset="0"/>
              </a:rPr>
              <a:t> presentation of Himself to death for redemption (19:28 to 22:46)</a:t>
            </a:r>
          </a:p>
        </p:txBody>
      </p:sp>
      <p:sp>
        <p:nvSpPr>
          <p:cNvPr id="4" name="Title 1"/>
          <p:cNvSpPr txBox="1">
            <a:spLocks/>
          </p:cNvSpPr>
          <p:nvPr/>
        </p:nvSpPr>
        <p:spPr>
          <a:xfrm>
            <a:off x="381000" y="4572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LUKE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77200" cy="6781800"/>
          </a:xfrm>
        </p:spPr>
        <p:txBody>
          <a:bodyPr>
            <a:noAutofit/>
          </a:bodyPr>
          <a:lstStyle/>
          <a:p>
            <a:pPr>
              <a:lnSpc>
                <a:spcPct val="150000"/>
              </a:lnSpc>
              <a:buNone/>
            </a:pPr>
            <a:r>
              <a:rPr lang="en-US" sz="2600" b="1" dirty="0" smtClean="0">
                <a:solidFill>
                  <a:srgbClr val="C00000"/>
                </a:solidFill>
                <a:latin typeface="Times New Roman" pitchFamily="18" charset="0"/>
                <a:cs typeface="Times New Roman" pitchFamily="18" charset="0"/>
              </a:rPr>
              <a:t>Outline</a:t>
            </a:r>
            <a:endParaRPr lang="en-US" sz="2600" b="1" dirty="0" smtClean="0">
              <a:latin typeface="Times New Roman" pitchFamily="18" charset="0"/>
              <a:cs typeface="Times New Roman" pitchFamily="18" charset="0"/>
            </a:endParaRPr>
          </a:p>
          <a:p>
            <a:pPr lvl="0">
              <a:lnSpc>
                <a:spcPct val="150000"/>
              </a:lnSpc>
            </a:pPr>
            <a:r>
              <a:rPr lang="en-US" sz="2600" b="1" dirty="0" smtClean="0">
                <a:latin typeface="Times New Roman" pitchFamily="18" charset="0"/>
                <a:cs typeface="Times New Roman" pitchFamily="18" charset="0"/>
              </a:rPr>
              <a:t>The death of the Man-</a:t>
            </a:r>
            <a:r>
              <a:rPr lang="en-US" sz="2600" b="1" dirty="0" err="1" smtClean="0">
                <a:latin typeface="Times New Roman" pitchFamily="18" charset="0"/>
                <a:cs typeface="Times New Roman" pitchFamily="18" charset="0"/>
              </a:rPr>
              <a:t>saviour</a:t>
            </a:r>
            <a:r>
              <a:rPr lang="en-US" sz="2600" b="1" dirty="0" smtClean="0">
                <a:latin typeface="Times New Roman" pitchFamily="18" charset="0"/>
                <a:cs typeface="Times New Roman" pitchFamily="18" charset="0"/>
              </a:rPr>
              <a:t> (22:47 to 23:56)</a:t>
            </a:r>
          </a:p>
          <a:p>
            <a:pPr lvl="0">
              <a:lnSpc>
                <a:spcPct val="150000"/>
              </a:lnSpc>
            </a:pPr>
            <a:r>
              <a:rPr lang="en-US" sz="2600" b="1" dirty="0" smtClean="0">
                <a:latin typeface="Times New Roman" pitchFamily="18" charset="0"/>
                <a:cs typeface="Times New Roman" pitchFamily="18" charset="0"/>
              </a:rPr>
              <a:t>The resurrection of the Man-</a:t>
            </a:r>
            <a:r>
              <a:rPr lang="en-US" sz="2600" b="1" dirty="0" err="1" smtClean="0">
                <a:latin typeface="Times New Roman" pitchFamily="18" charset="0"/>
                <a:cs typeface="Times New Roman" pitchFamily="18" charset="0"/>
              </a:rPr>
              <a:t>saviour</a:t>
            </a:r>
            <a:r>
              <a:rPr lang="en-US" sz="2600" b="1" dirty="0" smtClean="0">
                <a:latin typeface="Times New Roman" pitchFamily="18" charset="0"/>
                <a:cs typeface="Times New Roman" pitchFamily="18" charset="0"/>
              </a:rPr>
              <a:t> (24:1-49)</a:t>
            </a:r>
          </a:p>
          <a:p>
            <a:pPr lvl="0">
              <a:lnSpc>
                <a:spcPct val="150000"/>
              </a:lnSpc>
            </a:pPr>
            <a:r>
              <a:rPr lang="en-US" sz="2600" b="1" dirty="0" smtClean="0">
                <a:latin typeface="Times New Roman" pitchFamily="18" charset="0"/>
                <a:cs typeface="Times New Roman" pitchFamily="18" charset="0"/>
              </a:rPr>
              <a:t>The ascension of the Man-</a:t>
            </a:r>
            <a:r>
              <a:rPr lang="en-US" sz="2600" b="1" dirty="0" err="1" smtClean="0">
                <a:latin typeface="Times New Roman" pitchFamily="18" charset="0"/>
                <a:cs typeface="Times New Roman" pitchFamily="18" charset="0"/>
              </a:rPr>
              <a:t>saviour</a:t>
            </a:r>
            <a:r>
              <a:rPr lang="en-US" sz="2600" b="1" dirty="0" smtClean="0">
                <a:latin typeface="Times New Roman" pitchFamily="18" charset="0"/>
                <a:cs typeface="Times New Roman" pitchFamily="18" charset="0"/>
              </a:rPr>
              <a:t> (24:50-53)</a:t>
            </a: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4572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LUKE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77200" cy="6781800"/>
          </a:xfrm>
        </p:spPr>
        <p:txBody>
          <a:bodyPr>
            <a:noAutofit/>
          </a:bodyPr>
          <a:lstStyle/>
          <a:p>
            <a:pPr>
              <a:lnSpc>
                <a:spcPct val="150000"/>
              </a:lnSpc>
              <a:buNone/>
            </a:pPr>
            <a:r>
              <a:rPr lang="en-US" sz="2600" b="1" dirty="0" smtClean="0">
                <a:solidFill>
                  <a:srgbClr val="C00000"/>
                </a:solidFill>
              </a:rPr>
              <a:t>Outline</a:t>
            </a:r>
          </a:p>
          <a:p>
            <a:pPr lvl="0">
              <a:lnSpc>
                <a:spcPct val="150000"/>
              </a:lnSpc>
            </a:pPr>
            <a:r>
              <a:rPr lang="en-US" sz="2600" b="1" dirty="0" smtClean="0"/>
              <a:t>The Man-</a:t>
            </a:r>
            <a:r>
              <a:rPr lang="en-US" sz="2600" b="1" dirty="0" err="1" smtClean="0"/>
              <a:t>saviour’s</a:t>
            </a:r>
            <a:r>
              <a:rPr lang="en-US" sz="2600" b="1" dirty="0" smtClean="0"/>
              <a:t> presentation of Himself to death for redemption (19:28 to 22:46)</a:t>
            </a:r>
          </a:p>
          <a:p>
            <a:pPr lvl="0">
              <a:lnSpc>
                <a:spcPct val="150000"/>
              </a:lnSpc>
            </a:pPr>
            <a:r>
              <a:rPr lang="en-US" sz="2600" b="1" dirty="0" smtClean="0"/>
              <a:t>The death of the Man-</a:t>
            </a:r>
            <a:r>
              <a:rPr lang="en-US" sz="2600" b="1" dirty="0" err="1" smtClean="0"/>
              <a:t>saviour</a:t>
            </a:r>
            <a:r>
              <a:rPr lang="en-US" sz="2600" b="1" dirty="0" smtClean="0"/>
              <a:t> (22:47 to 23:56)</a:t>
            </a:r>
          </a:p>
          <a:p>
            <a:pPr lvl="0">
              <a:lnSpc>
                <a:spcPct val="150000"/>
              </a:lnSpc>
            </a:pPr>
            <a:r>
              <a:rPr lang="en-US" sz="2600" b="1" dirty="0" smtClean="0"/>
              <a:t>The resurrection of the Man-</a:t>
            </a:r>
            <a:r>
              <a:rPr lang="en-US" sz="2600" b="1" dirty="0" err="1" smtClean="0"/>
              <a:t>saviour</a:t>
            </a:r>
            <a:r>
              <a:rPr lang="en-US" sz="2600" b="1" dirty="0" smtClean="0"/>
              <a:t> (24:1-49)</a:t>
            </a:r>
          </a:p>
          <a:p>
            <a:pPr lvl="0">
              <a:lnSpc>
                <a:spcPct val="150000"/>
              </a:lnSpc>
            </a:pPr>
            <a:r>
              <a:rPr lang="en-US" sz="2600" b="1" dirty="0" smtClean="0"/>
              <a:t>The ascension of the Man-</a:t>
            </a:r>
            <a:r>
              <a:rPr lang="en-US" sz="2600" b="1" dirty="0" err="1" smtClean="0"/>
              <a:t>saviour</a:t>
            </a:r>
            <a:r>
              <a:rPr lang="en-US" sz="2600" b="1" dirty="0" smtClean="0"/>
              <a:t> (24:50-53)</a:t>
            </a:r>
            <a:endParaRPr lang="en-US" sz="2600" b="1" dirty="0"/>
          </a:p>
        </p:txBody>
      </p:sp>
      <p:sp>
        <p:nvSpPr>
          <p:cNvPr id="4" name="Title 1"/>
          <p:cNvSpPr txBox="1">
            <a:spLocks/>
          </p:cNvSpPr>
          <p:nvPr/>
        </p:nvSpPr>
        <p:spPr>
          <a:xfrm>
            <a:off x="381000" y="4572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LUKE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143000"/>
            <a:ext cx="8305800" cy="5105400"/>
          </a:xfrm>
        </p:spPr>
        <p:txBody>
          <a:bodyPr>
            <a:noAutofit/>
          </a:bodyPr>
          <a:lstStyle/>
          <a:p>
            <a:pPr>
              <a:lnSpc>
                <a:spcPct val="150000"/>
              </a:lnSpc>
            </a:pPr>
            <a:r>
              <a:rPr lang="en-US" sz="2600" b="1" dirty="0" smtClean="0">
                <a:solidFill>
                  <a:srgbClr val="C00000"/>
                </a:solidFill>
              </a:rPr>
              <a:t>Author: </a:t>
            </a:r>
            <a:r>
              <a:rPr lang="en-US" sz="2600" b="1" dirty="0" smtClean="0"/>
              <a:t>The Apostle John (21:20,24), son of Zebedee (Matt. 10:2), whose brother was James and whose mother was Salome (Matt. 27:56; Mark 15:40)</a:t>
            </a:r>
          </a:p>
          <a:p>
            <a:pPr>
              <a:lnSpc>
                <a:spcPct val="150000"/>
              </a:lnSpc>
            </a:pPr>
            <a:r>
              <a:rPr lang="en-US" sz="2600" b="1" dirty="0" smtClean="0">
                <a:solidFill>
                  <a:srgbClr val="C00000"/>
                </a:solidFill>
              </a:rPr>
              <a:t>Date Written: </a:t>
            </a:r>
            <a:r>
              <a:rPr lang="en-US" sz="2600" b="1" dirty="0" smtClean="0"/>
              <a:t>Approximately A. D. 70</a:t>
            </a:r>
          </a:p>
          <a:p>
            <a:pPr>
              <a:lnSpc>
                <a:spcPct val="150000"/>
              </a:lnSpc>
            </a:pPr>
            <a:r>
              <a:rPr lang="en-US" sz="2600" b="1" dirty="0" smtClean="0">
                <a:solidFill>
                  <a:srgbClr val="C00000"/>
                </a:solidFill>
              </a:rPr>
              <a:t>Audience/Recipients: </a:t>
            </a:r>
            <a:r>
              <a:rPr lang="en-US" sz="2600" b="1" dirty="0" smtClean="0"/>
              <a:t>All believers, both in Judea and throughout the Gentile lands, as indicated by the translations offered by John in 1:38; 5:12; and 19:13</a:t>
            </a:r>
          </a:p>
          <a:p>
            <a:pPr>
              <a:lnSpc>
                <a:spcPct val="150000"/>
              </a:lnSpc>
            </a:pPr>
            <a:endParaRPr lang="en-US" sz="2600" b="1" dirty="0" smtClean="0"/>
          </a:p>
        </p:txBody>
      </p:sp>
      <p:sp>
        <p:nvSpPr>
          <p:cNvPr id="4" name="Title 1"/>
          <p:cNvSpPr txBox="1">
            <a:spLocks/>
          </p:cNvSpPr>
          <p:nvPr/>
        </p:nvSpPr>
        <p:spPr>
          <a:xfrm>
            <a:off x="381000" y="3048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JOHN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24000"/>
            <a:ext cx="8001000" cy="5105400"/>
          </a:xfrm>
        </p:spPr>
        <p:txBody>
          <a:bodyPr>
            <a:noAutofit/>
          </a:bodyPr>
          <a:lstStyle/>
          <a:p>
            <a:pPr>
              <a:lnSpc>
                <a:spcPct val="150000"/>
              </a:lnSpc>
            </a:pPr>
            <a:r>
              <a:rPr lang="en-US" sz="2600" b="1" dirty="0" smtClean="0">
                <a:solidFill>
                  <a:srgbClr val="C00000"/>
                </a:solidFill>
                <a:latin typeface="Times New Roman" pitchFamily="18" charset="0"/>
                <a:cs typeface="Times New Roman" pitchFamily="18" charset="0"/>
              </a:rPr>
              <a:t>Author:</a:t>
            </a:r>
            <a:r>
              <a:rPr lang="en-US" sz="2600" b="1" dirty="0" smtClean="0">
                <a:latin typeface="Times New Roman" pitchFamily="18" charset="0"/>
                <a:cs typeface="Times New Roman" pitchFamily="18" charset="0"/>
              </a:rPr>
              <a:t> The Apostle John (21:20,24), son of Zebedee (Matt. 10:2), whose brother was James and whose mother was Salome (Matt. 27:56; Mark 15:40)</a:t>
            </a:r>
          </a:p>
          <a:p>
            <a:pPr>
              <a:lnSpc>
                <a:spcPct val="150000"/>
              </a:lnSpc>
            </a:pPr>
            <a:r>
              <a:rPr lang="en-US" sz="2600" b="1" dirty="0" smtClean="0">
                <a:solidFill>
                  <a:srgbClr val="C00000"/>
                </a:solidFill>
                <a:latin typeface="Times New Roman" pitchFamily="18" charset="0"/>
                <a:cs typeface="Times New Roman" pitchFamily="18" charset="0"/>
              </a:rPr>
              <a:t>Date Written: </a:t>
            </a:r>
            <a:r>
              <a:rPr lang="en-US" sz="2600" b="1" dirty="0" smtClean="0">
                <a:latin typeface="Times New Roman" pitchFamily="18" charset="0"/>
                <a:cs typeface="Times New Roman" pitchFamily="18" charset="0"/>
              </a:rPr>
              <a:t>Approximately A. D.</a:t>
            </a:r>
          </a:p>
          <a:p>
            <a:pPr>
              <a:lnSpc>
                <a:spcPct val="150000"/>
              </a:lnSpc>
            </a:pPr>
            <a:r>
              <a:rPr lang="en-US" sz="2600" b="1" dirty="0" smtClean="0">
                <a:solidFill>
                  <a:srgbClr val="C00000"/>
                </a:solidFill>
                <a:latin typeface="Times New Roman" pitchFamily="18" charset="0"/>
                <a:cs typeface="Times New Roman" pitchFamily="18" charset="0"/>
              </a:rPr>
              <a:t>Audience/Recipients:</a:t>
            </a:r>
            <a:r>
              <a:rPr lang="en-US" sz="2600" b="1" dirty="0" smtClean="0">
                <a:latin typeface="Times New Roman" pitchFamily="18" charset="0"/>
                <a:cs typeface="Times New Roman" pitchFamily="18" charset="0"/>
              </a:rPr>
              <a:t> All believers, both in Judea and throughout the Gentile lands, as indicated by the translations offered by John in 1:38; 5:12; and 19:13</a:t>
            </a:r>
          </a:p>
        </p:txBody>
      </p:sp>
      <p:sp>
        <p:nvSpPr>
          <p:cNvPr id="4" name="Title 1"/>
          <p:cNvSpPr txBox="1">
            <a:spLocks/>
          </p:cNvSpPr>
          <p:nvPr/>
        </p:nvSpPr>
        <p:spPr>
          <a:xfrm>
            <a:off x="381000" y="4572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lang="en-US" sz="3200" b="1" cap="small" dirty="0" smtClean="0">
                <a:solidFill>
                  <a:srgbClr val="C00000"/>
                </a:solidFill>
                <a:effectLst>
                  <a:outerShdw blurRad="38100" dist="38100" dir="2700000" algn="tl">
                    <a:srgbClr val="000000">
                      <a:alpha val="43137"/>
                    </a:srgbClr>
                  </a:outerShdw>
                </a:effectLst>
                <a:latin typeface="Times New Roman"/>
                <a:ea typeface="+mj-ea"/>
                <a:cs typeface="+mj-cs"/>
              </a:rPr>
              <a:t>JOHN</a:t>
            </a:r>
            <a:endPar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5105400"/>
          </a:xfrm>
        </p:spPr>
        <p:txBody>
          <a:bodyPr>
            <a:noAutofit/>
          </a:bodyPr>
          <a:lstStyle/>
          <a:p>
            <a:pPr>
              <a:lnSpc>
                <a:spcPct val="150000"/>
              </a:lnSpc>
            </a:pPr>
            <a:r>
              <a:rPr lang="en-US" sz="2600" b="1" dirty="0" smtClean="0">
                <a:solidFill>
                  <a:srgbClr val="C00000"/>
                </a:solidFill>
                <a:latin typeface="Times New Roman" pitchFamily="18" charset="0"/>
                <a:cs typeface="Times New Roman" pitchFamily="18" charset="0"/>
              </a:rPr>
              <a:t>Purpose:</a:t>
            </a:r>
            <a:r>
              <a:rPr lang="en-US" sz="2600" b="1" dirty="0" smtClean="0">
                <a:latin typeface="Times New Roman" pitchFamily="18" charset="0"/>
                <a:cs typeface="Times New Roman" pitchFamily="18" charset="0"/>
              </a:rPr>
              <a:t> To prove conclusively that Jesus is the Son of God and that all who believe in Him will have eternal life.</a:t>
            </a:r>
          </a:p>
          <a:p>
            <a:pPr>
              <a:lnSpc>
                <a:spcPct val="150000"/>
              </a:lnSpc>
            </a:pPr>
            <a:r>
              <a:rPr lang="en-US" sz="2600" b="1" dirty="0" smtClean="0">
                <a:solidFill>
                  <a:srgbClr val="C00000"/>
                </a:solidFill>
                <a:latin typeface="Times New Roman" pitchFamily="18" charset="0"/>
                <a:cs typeface="Times New Roman" pitchFamily="18" charset="0"/>
              </a:rPr>
              <a:t>Key Verse: </a:t>
            </a:r>
            <a:r>
              <a:rPr lang="en-US" sz="2600" b="1" dirty="0" smtClean="0">
                <a:latin typeface="Times New Roman" pitchFamily="18" charset="0"/>
                <a:cs typeface="Times New Roman" pitchFamily="18" charset="0"/>
              </a:rPr>
              <a:t>John 20:30,31</a:t>
            </a:r>
          </a:p>
          <a:p>
            <a:pPr>
              <a:lnSpc>
                <a:spcPct val="150000"/>
              </a:lnSpc>
            </a:pPr>
            <a:r>
              <a:rPr lang="en-US" sz="2600" b="1" dirty="0" smtClean="0">
                <a:solidFill>
                  <a:srgbClr val="C00000"/>
                </a:solidFill>
                <a:latin typeface="Times New Roman" pitchFamily="18" charset="0"/>
                <a:cs typeface="Times New Roman" pitchFamily="18" charset="0"/>
              </a:rPr>
              <a:t>List of Major Characters:  </a:t>
            </a:r>
            <a:r>
              <a:rPr lang="en-US" sz="2600" b="1" dirty="0" smtClean="0">
                <a:latin typeface="Times New Roman" pitchFamily="18" charset="0"/>
                <a:cs typeface="Times New Roman" pitchFamily="18" charset="0"/>
              </a:rPr>
              <a:t>John the Baptist, Nicodemus, Lazarus, Caiaphas, John, Mary Magdalene, Thomas</a:t>
            </a:r>
          </a:p>
        </p:txBody>
      </p:sp>
      <p:sp>
        <p:nvSpPr>
          <p:cNvPr id="4" name="Title 1"/>
          <p:cNvSpPr txBox="1">
            <a:spLocks/>
          </p:cNvSpPr>
          <p:nvPr/>
        </p:nvSpPr>
        <p:spPr>
          <a:xfrm>
            <a:off x="381000" y="4572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lang="en-US" sz="3200" b="1" cap="small" dirty="0" smtClean="0">
                <a:solidFill>
                  <a:srgbClr val="C00000"/>
                </a:solidFill>
                <a:effectLst>
                  <a:outerShdw blurRad="38100" dist="38100" dir="2700000" algn="tl">
                    <a:srgbClr val="000000">
                      <a:alpha val="43137"/>
                    </a:srgbClr>
                  </a:outerShdw>
                </a:effectLst>
                <a:latin typeface="Times New Roman"/>
                <a:ea typeface="+mj-ea"/>
                <a:cs typeface="+mj-cs"/>
              </a:rPr>
              <a:t>JOHN</a:t>
            </a:r>
            <a:endPar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5105400"/>
          </a:xfrm>
        </p:spPr>
        <p:txBody>
          <a:bodyPr>
            <a:noAutofit/>
          </a:bodyPr>
          <a:lstStyle/>
          <a:p>
            <a:pPr>
              <a:lnSpc>
                <a:spcPct val="150000"/>
              </a:lnSpc>
              <a:buNone/>
            </a:pPr>
            <a:r>
              <a:rPr lang="en-US" sz="2600" b="1" dirty="0" smtClean="0">
                <a:solidFill>
                  <a:srgbClr val="C00000"/>
                </a:solidFill>
                <a:latin typeface="Times New Roman" pitchFamily="18" charset="0"/>
                <a:cs typeface="Times New Roman" pitchFamily="18" charset="0"/>
              </a:rPr>
              <a:t>Major Themes:</a:t>
            </a:r>
          </a:p>
          <a:p>
            <a:pPr lvl="0">
              <a:lnSpc>
                <a:spcPct val="150000"/>
              </a:lnSpc>
            </a:pPr>
            <a:r>
              <a:rPr lang="en-US" sz="2600" b="1" dirty="0" smtClean="0">
                <a:latin typeface="Times New Roman" pitchFamily="18" charset="0"/>
                <a:cs typeface="Times New Roman" pitchFamily="18" charset="0"/>
              </a:rPr>
              <a:t>Jesus Christ, Son of God</a:t>
            </a:r>
          </a:p>
          <a:p>
            <a:pPr lvl="0">
              <a:lnSpc>
                <a:spcPct val="150000"/>
              </a:lnSpc>
            </a:pPr>
            <a:r>
              <a:rPr lang="en-US" sz="2600" b="1" dirty="0" smtClean="0">
                <a:latin typeface="Times New Roman" pitchFamily="18" charset="0"/>
                <a:cs typeface="Times New Roman" pitchFamily="18" charset="0"/>
              </a:rPr>
              <a:t>Eternal life</a:t>
            </a:r>
          </a:p>
          <a:p>
            <a:pPr lvl="0">
              <a:lnSpc>
                <a:spcPct val="150000"/>
              </a:lnSpc>
            </a:pPr>
            <a:r>
              <a:rPr lang="en-US" sz="2600" b="1" dirty="0" smtClean="0">
                <a:latin typeface="Times New Roman" pitchFamily="18" charset="0"/>
                <a:cs typeface="Times New Roman" pitchFamily="18" charset="0"/>
              </a:rPr>
              <a:t>Belief (Signs)</a:t>
            </a:r>
          </a:p>
          <a:p>
            <a:pPr lvl="0">
              <a:lnSpc>
                <a:spcPct val="150000"/>
              </a:lnSpc>
            </a:pPr>
            <a:r>
              <a:rPr lang="en-US" sz="2600" b="1" dirty="0" smtClean="0">
                <a:latin typeface="Times New Roman" pitchFamily="18" charset="0"/>
                <a:cs typeface="Times New Roman" pitchFamily="18" charset="0"/>
              </a:rPr>
              <a:t>Holy Spirit</a:t>
            </a:r>
          </a:p>
          <a:p>
            <a:pPr lvl="0">
              <a:lnSpc>
                <a:spcPct val="150000"/>
              </a:lnSpc>
            </a:pPr>
            <a:r>
              <a:rPr lang="en-US" sz="2600" b="1" dirty="0" smtClean="0">
                <a:latin typeface="Times New Roman" pitchFamily="18" charset="0"/>
                <a:cs typeface="Times New Roman" pitchFamily="18" charset="0"/>
              </a:rPr>
              <a:t>Resurrection</a:t>
            </a: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4572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lang="en-US" sz="3200" b="1" cap="small" dirty="0" smtClean="0">
                <a:solidFill>
                  <a:srgbClr val="C00000"/>
                </a:solidFill>
                <a:effectLst>
                  <a:outerShdw blurRad="38100" dist="38100" dir="2700000" algn="tl">
                    <a:srgbClr val="000000">
                      <a:alpha val="43137"/>
                    </a:srgbClr>
                  </a:outerShdw>
                </a:effectLst>
                <a:latin typeface="Times New Roman"/>
                <a:ea typeface="+mj-ea"/>
                <a:cs typeface="+mj-cs"/>
              </a:rPr>
              <a:t>JOHN</a:t>
            </a:r>
            <a:endPar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24000"/>
            <a:ext cx="8001000" cy="4953000"/>
          </a:xfrm>
        </p:spPr>
        <p:txBody>
          <a:bodyPr>
            <a:normAutofit fontScale="92500" lnSpcReduction="10000"/>
          </a:bodyPr>
          <a:lstStyle/>
          <a:p>
            <a:pPr>
              <a:lnSpc>
                <a:spcPct val="150000"/>
              </a:lnSpc>
            </a:pPr>
            <a:r>
              <a:rPr lang="en-US" sz="2800" b="1" dirty="0" smtClean="0">
                <a:solidFill>
                  <a:srgbClr val="C00000"/>
                </a:solidFill>
                <a:latin typeface="Times New Roman"/>
              </a:rPr>
              <a:t>Author:</a:t>
            </a:r>
            <a:r>
              <a:rPr lang="en-US" sz="2800" b="1" dirty="0" smtClean="0">
                <a:solidFill>
                  <a:srgbClr val="FF0000"/>
                </a:solidFill>
                <a:latin typeface="Times New Roman"/>
              </a:rPr>
              <a:t> </a:t>
            </a:r>
            <a:r>
              <a:rPr lang="en-US" sz="2800" b="1" dirty="0" smtClean="0">
                <a:latin typeface="Times New Roman"/>
              </a:rPr>
              <a:t>Matthew, also called Levi, formally a tax collector, later an Apostle (9:9, </a:t>
            </a:r>
            <a:r>
              <a:rPr lang="en-US" sz="2800" b="1" dirty="0" err="1" smtClean="0">
                <a:latin typeface="Times New Roman"/>
              </a:rPr>
              <a:t>Lk</a:t>
            </a:r>
            <a:r>
              <a:rPr lang="en-US" sz="2800" b="1" dirty="0" smtClean="0">
                <a:latin typeface="Times New Roman"/>
              </a:rPr>
              <a:t>. 5:27).</a:t>
            </a:r>
          </a:p>
          <a:p>
            <a:pPr>
              <a:lnSpc>
                <a:spcPct val="150000"/>
              </a:lnSpc>
            </a:pPr>
            <a:r>
              <a:rPr lang="en-US" sz="2800" b="1" dirty="0" smtClean="0">
                <a:solidFill>
                  <a:srgbClr val="C00000"/>
                </a:solidFill>
                <a:latin typeface="Times New Roman"/>
              </a:rPr>
              <a:t>Date Written: </a:t>
            </a:r>
            <a:r>
              <a:rPr lang="en-US" sz="2800" b="1" dirty="0" smtClean="0">
                <a:latin typeface="Times New Roman"/>
              </a:rPr>
              <a:t>Approximately A.D. 37-40 shortly after the Lord’s resurrection (28:15) and prior to the destruction of the temple (24:2).</a:t>
            </a:r>
          </a:p>
          <a:p>
            <a:pPr>
              <a:lnSpc>
                <a:spcPct val="150000"/>
              </a:lnSpc>
            </a:pPr>
            <a:r>
              <a:rPr lang="en-US" sz="2800" b="1" dirty="0" smtClean="0">
                <a:solidFill>
                  <a:srgbClr val="C00000"/>
                </a:solidFill>
                <a:latin typeface="Times New Roman"/>
              </a:rPr>
              <a:t>Audience (Recipients): </a:t>
            </a:r>
            <a:r>
              <a:rPr lang="en-US" sz="2800" b="1" dirty="0" smtClean="0">
                <a:latin typeface="Times New Roman"/>
              </a:rPr>
              <a:t>The Jews in general as indicated by the absence of explanations about Jewish custom and festivals (15:2, </a:t>
            </a:r>
            <a:r>
              <a:rPr lang="en-US" sz="2800" b="1" dirty="0" err="1" smtClean="0">
                <a:latin typeface="Times New Roman"/>
              </a:rPr>
              <a:t>cf</a:t>
            </a:r>
            <a:r>
              <a:rPr lang="en-US" sz="2800" b="1" dirty="0" smtClean="0">
                <a:latin typeface="Times New Roman"/>
              </a:rPr>
              <a:t> Mark 7:2-3).</a:t>
            </a:r>
            <a:endParaRPr lang="en-US" sz="2800" dirty="0"/>
          </a:p>
        </p:txBody>
      </p:sp>
      <p:sp>
        <p:nvSpPr>
          <p:cNvPr id="7" name="Title 1"/>
          <p:cNvSpPr>
            <a:spLocks noGrp="1"/>
          </p:cNvSpPr>
          <p:nvPr>
            <p:ph type="title"/>
          </p:nvPr>
        </p:nvSpPr>
        <p:spPr>
          <a:xfrm>
            <a:off x="381000" y="457200"/>
            <a:ext cx="8229600" cy="990600"/>
          </a:xfrm>
        </p:spPr>
        <p:txBody>
          <a:bodyPr>
            <a:noAutofit/>
          </a:bodyPr>
          <a:lstStyle/>
          <a:p>
            <a:pPr marR="0" rtl="0"/>
            <a:r>
              <a:rPr lang="en-US" sz="3200" b="1" baseline="0" dirty="0" smtClean="0">
                <a:solidFill>
                  <a:srgbClr val="C00000"/>
                </a:solidFill>
                <a:effectLst>
                  <a:outerShdw blurRad="38100" dist="38100" dir="2700000" algn="tl">
                    <a:srgbClr val="000000">
                      <a:alpha val="43137"/>
                    </a:srgbClr>
                  </a:outerShdw>
                </a:effectLst>
                <a:latin typeface="Times New Roman"/>
              </a:rPr>
              <a:t>THE GOSPEL  ACCORDING TO </a:t>
            </a:r>
            <a:br>
              <a:rPr lang="en-US" sz="3200" b="1" baseline="0" dirty="0" smtClean="0">
                <a:solidFill>
                  <a:srgbClr val="C00000"/>
                </a:solidFill>
                <a:effectLst>
                  <a:outerShdw blurRad="38100" dist="38100" dir="2700000" algn="tl">
                    <a:srgbClr val="000000">
                      <a:alpha val="43137"/>
                    </a:srgbClr>
                  </a:outerShdw>
                </a:effectLst>
                <a:latin typeface="Times New Roman"/>
              </a:rPr>
            </a:br>
            <a:r>
              <a:rPr lang="en-US" sz="3200" b="1" baseline="0" dirty="0" smtClean="0">
                <a:solidFill>
                  <a:srgbClr val="C00000"/>
                </a:solidFill>
                <a:effectLst>
                  <a:outerShdw blurRad="38100" dist="38100" dir="2700000" algn="tl">
                    <a:srgbClr val="000000">
                      <a:alpha val="43137"/>
                    </a:srgbClr>
                  </a:outerShdw>
                </a:effectLst>
                <a:latin typeface="Times New Roman"/>
              </a:rPr>
              <a:t>MATTHEW</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19200"/>
            <a:ext cx="8001000" cy="4953000"/>
          </a:xfrm>
        </p:spPr>
        <p:txBody>
          <a:bodyPr>
            <a:noAutofit/>
          </a:bodyPr>
          <a:lstStyle/>
          <a:p>
            <a:pPr>
              <a:lnSpc>
                <a:spcPct val="150000"/>
              </a:lnSpc>
            </a:pPr>
            <a:r>
              <a:rPr lang="en-US" sz="2600" b="1" dirty="0" smtClean="0">
                <a:solidFill>
                  <a:srgbClr val="C00000"/>
                </a:solidFill>
                <a:latin typeface="Times New Roman" pitchFamily="18" charset="0"/>
                <a:cs typeface="Times New Roman" pitchFamily="18" charset="0"/>
              </a:rPr>
              <a:t>Author:</a:t>
            </a:r>
            <a:r>
              <a:rPr lang="en-US" sz="2600" b="1" dirty="0" smtClean="0">
                <a:latin typeface="Times New Roman" pitchFamily="18" charset="0"/>
                <a:cs typeface="Times New Roman" pitchFamily="18" charset="0"/>
              </a:rPr>
              <a:t> Luke</a:t>
            </a:r>
          </a:p>
          <a:p>
            <a:pPr>
              <a:lnSpc>
                <a:spcPct val="150000"/>
              </a:lnSpc>
            </a:pPr>
            <a:r>
              <a:rPr lang="en-US" sz="2600" b="1" dirty="0" smtClean="0">
                <a:solidFill>
                  <a:srgbClr val="C00000"/>
                </a:solidFill>
                <a:latin typeface="Times New Roman" pitchFamily="18" charset="0"/>
                <a:cs typeface="Times New Roman" pitchFamily="18" charset="0"/>
              </a:rPr>
              <a:t>Date Written:</a:t>
            </a:r>
            <a:r>
              <a:rPr lang="en-US" sz="2600" b="1" dirty="0" smtClean="0">
                <a:latin typeface="Times New Roman" pitchFamily="18" charset="0"/>
                <a:cs typeface="Times New Roman" pitchFamily="18" charset="0"/>
              </a:rPr>
              <a:t> A. D. 67 or 68, after the gospel of Luke was written (1:1)</a:t>
            </a:r>
          </a:p>
          <a:p>
            <a:pPr>
              <a:lnSpc>
                <a:spcPct val="150000"/>
              </a:lnSpc>
            </a:pPr>
            <a:r>
              <a:rPr lang="en-US" sz="2600" b="1" dirty="0" smtClean="0">
                <a:solidFill>
                  <a:srgbClr val="C00000"/>
                </a:solidFill>
                <a:latin typeface="Times New Roman" pitchFamily="18" charset="0"/>
                <a:cs typeface="Times New Roman" pitchFamily="18" charset="0"/>
              </a:rPr>
              <a:t>Audience/Recipients:</a:t>
            </a:r>
            <a:r>
              <a:rPr lang="en-US" sz="2600" b="1" dirty="0" smtClean="0">
                <a:latin typeface="Times New Roman" pitchFamily="18" charset="0"/>
                <a:cs typeface="Times New Roman" pitchFamily="18" charset="0"/>
              </a:rPr>
              <a:t> </a:t>
            </a:r>
            <a:r>
              <a:rPr lang="en-US" sz="2600" b="1" dirty="0" err="1" smtClean="0">
                <a:latin typeface="Times New Roman" pitchFamily="18" charset="0"/>
                <a:cs typeface="Times New Roman" pitchFamily="18" charset="0"/>
              </a:rPr>
              <a:t>Theophilus</a:t>
            </a:r>
            <a:endParaRPr lang="en-US" sz="2600" b="1" dirty="0" smtClean="0">
              <a:latin typeface="Times New Roman" pitchFamily="18" charset="0"/>
              <a:cs typeface="Times New Roman" pitchFamily="18" charset="0"/>
            </a:endParaRPr>
          </a:p>
          <a:p>
            <a:pPr>
              <a:lnSpc>
                <a:spcPct val="150000"/>
              </a:lnSpc>
            </a:pPr>
            <a:r>
              <a:rPr lang="en-US" sz="2600" b="1" dirty="0" smtClean="0">
                <a:solidFill>
                  <a:srgbClr val="C00000"/>
                </a:solidFill>
                <a:latin typeface="Times New Roman" pitchFamily="18" charset="0"/>
                <a:cs typeface="Times New Roman" pitchFamily="18" charset="0"/>
              </a:rPr>
              <a:t>Purpose:</a:t>
            </a:r>
            <a:r>
              <a:rPr lang="en-US" sz="2600" b="1" dirty="0" smtClean="0">
                <a:latin typeface="Times New Roman" pitchFamily="18" charset="0"/>
                <a:cs typeface="Times New Roman" pitchFamily="18" charset="0"/>
              </a:rPr>
              <a:t> To give an accurate account of the birth and growth of the Christian Church</a:t>
            </a:r>
          </a:p>
          <a:p>
            <a:pPr>
              <a:lnSpc>
                <a:spcPct val="150000"/>
              </a:lnSpc>
            </a:pPr>
            <a:r>
              <a:rPr lang="en-US" sz="2600" b="1" dirty="0" smtClean="0">
                <a:solidFill>
                  <a:srgbClr val="C00000"/>
                </a:solidFill>
                <a:latin typeface="Times New Roman" pitchFamily="18" charset="0"/>
                <a:cs typeface="Times New Roman" pitchFamily="18" charset="0"/>
              </a:rPr>
              <a:t>Key Verse:</a:t>
            </a:r>
            <a:r>
              <a:rPr lang="en-US" sz="2600" b="1" dirty="0" smtClean="0">
                <a:latin typeface="Times New Roman" pitchFamily="18" charset="0"/>
                <a:cs typeface="Times New Roman" pitchFamily="18" charset="0"/>
              </a:rPr>
              <a:t> 1:8</a:t>
            </a:r>
          </a:p>
        </p:txBody>
      </p:sp>
      <p:sp>
        <p:nvSpPr>
          <p:cNvPr id="4" name="Title 1"/>
          <p:cNvSpPr txBox="1">
            <a:spLocks/>
          </p:cNvSpPr>
          <p:nvPr/>
        </p:nvSpPr>
        <p:spPr>
          <a:xfrm>
            <a:off x="381000" y="457200"/>
            <a:ext cx="8229600" cy="609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ACTS OF THE APOSTLE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24000"/>
            <a:ext cx="8001000" cy="5105400"/>
          </a:xfrm>
        </p:spPr>
        <p:txBody>
          <a:bodyPr>
            <a:noAutofit/>
          </a:bodyPr>
          <a:lstStyle/>
          <a:p>
            <a:pPr>
              <a:lnSpc>
                <a:spcPct val="150000"/>
              </a:lnSpc>
            </a:pPr>
            <a:r>
              <a:rPr lang="en-US" sz="2600" b="1" dirty="0" smtClean="0">
                <a:solidFill>
                  <a:srgbClr val="C00000"/>
                </a:solidFill>
                <a:latin typeface="Times New Roman" pitchFamily="18" charset="0"/>
                <a:cs typeface="Times New Roman" pitchFamily="18" charset="0"/>
              </a:rPr>
              <a:t>List of Major Characters:</a:t>
            </a:r>
            <a:r>
              <a:rPr lang="en-US" sz="2600" b="1" dirty="0" smtClean="0">
                <a:latin typeface="Times New Roman" pitchFamily="18" charset="0"/>
                <a:cs typeface="Times New Roman" pitchFamily="18" charset="0"/>
              </a:rPr>
              <a:t> Peter, John, James, Stephen, Philip, Paul, Barnabas, Cornelius, James (</a:t>
            </a:r>
            <a:r>
              <a:rPr lang="en-US" sz="2600" b="1" dirty="0" err="1" smtClean="0">
                <a:latin typeface="Times New Roman" pitchFamily="18" charset="0"/>
                <a:cs typeface="Times New Roman" pitchFamily="18" charset="0"/>
              </a:rPr>
              <a:t>Jesus’s</a:t>
            </a:r>
            <a:r>
              <a:rPr lang="en-US" sz="2600" b="1" dirty="0" smtClean="0">
                <a:latin typeface="Times New Roman" pitchFamily="18" charset="0"/>
                <a:cs typeface="Times New Roman" pitchFamily="18" charset="0"/>
              </a:rPr>
              <a:t> brother), Timothy, Lydia, Silas, Titus, </a:t>
            </a:r>
            <a:r>
              <a:rPr lang="en-US" sz="2600" b="1" dirty="0" err="1" smtClean="0">
                <a:latin typeface="Times New Roman" pitchFamily="18" charset="0"/>
                <a:cs typeface="Times New Roman" pitchFamily="18" charset="0"/>
              </a:rPr>
              <a:t>Apollos</a:t>
            </a:r>
            <a:r>
              <a:rPr lang="en-US" sz="2600" b="1" dirty="0" smtClean="0">
                <a:latin typeface="Times New Roman" pitchFamily="18" charset="0"/>
                <a:cs typeface="Times New Roman" pitchFamily="18" charset="0"/>
              </a:rPr>
              <a:t>, </a:t>
            </a:r>
            <a:r>
              <a:rPr lang="en-US" sz="2600" b="1" dirty="0" err="1" smtClean="0">
                <a:latin typeface="Times New Roman" pitchFamily="18" charset="0"/>
                <a:cs typeface="Times New Roman" pitchFamily="18" charset="0"/>
              </a:rPr>
              <a:t>Agabus</a:t>
            </a:r>
            <a:r>
              <a:rPr lang="en-US" sz="2600" b="1" dirty="0" smtClean="0">
                <a:latin typeface="Times New Roman" pitchFamily="18" charset="0"/>
                <a:cs typeface="Times New Roman" pitchFamily="18" charset="0"/>
              </a:rPr>
              <a:t>, Ananias, Felix, Festus, Agrippa, Luke.</a:t>
            </a: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457200"/>
            <a:ext cx="8229600" cy="5334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ACTS OF THE APOSTLE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24000"/>
            <a:ext cx="8001000" cy="5105400"/>
          </a:xfrm>
        </p:spPr>
        <p:txBody>
          <a:bodyPr>
            <a:noAutofit/>
          </a:bodyPr>
          <a:lstStyle/>
          <a:p>
            <a:pPr>
              <a:lnSpc>
                <a:spcPct val="150000"/>
              </a:lnSpc>
              <a:buNone/>
            </a:pPr>
            <a:r>
              <a:rPr lang="en-US" sz="2600" b="1" dirty="0" smtClean="0">
                <a:solidFill>
                  <a:srgbClr val="C00000"/>
                </a:solidFill>
                <a:latin typeface="Times New Roman" pitchFamily="18" charset="0"/>
                <a:cs typeface="Times New Roman" pitchFamily="18" charset="0"/>
              </a:rPr>
              <a:t>Major Themes:</a:t>
            </a:r>
          </a:p>
          <a:p>
            <a:pPr lvl="0">
              <a:lnSpc>
                <a:spcPct val="150000"/>
              </a:lnSpc>
            </a:pPr>
            <a:r>
              <a:rPr lang="en-US" sz="2600" b="1" dirty="0" smtClean="0">
                <a:latin typeface="Times New Roman" pitchFamily="18" charset="0"/>
                <a:cs typeface="Times New Roman" pitchFamily="18" charset="0"/>
              </a:rPr>
              <a:t>Church Beginnings</a:t>
            </a:r>
          </a:p>
          <a:p>
            <a:pPr lvl="0">
              <a:lnSpc>
                <a:spcPct val="150000"/>
              </a:lnSpc>
            </a:pPr>
            <a:r>
              <a:rPr lang="en-US" sz="2600" b="1" dirty="0" smtClean="0">
                <a:latin typeface="Times New Roman" pitchFamily="18" charset="0"/>
                <a:cs typeface="Times New Roman" pitchFamily="18" charset="0"/>
              </a:rPr>
              <a:t>Holy Spirit</a:t>
            </a:r>
          </a:p>
          <a:p>
            <a:pPr lvl="0">
              <a:lnSpc>
                <a:spcPct val="150000"/>
              </a:lnSpc>
            </a:pPr>
            <a:r>
              <a:rPr lang="en-US" sz="2600" b="1" dirty="0" smtClean="0">
                <a:latin typeface="Times New Roman" pitchFamily="18" charset="0"/>
                <a:cs typeface="Times New Roman" pitchFamily="18" charset="0"/>
              </a:rPr>
              <a:t>Church Growth</a:t>
            </a:r>
          </a:p>
          <a:p>
            <a:pPr lvl="0">
              <a:lnSpc>
                <a:spcPct val="150000"/>
              </a:lnSpc>
            </a:pPr>
            <a:r>
              <a:rPr lang="en-US" sz="2600" b="1" dirty="0" smtClean="0">
                <a:latin typeface="Times New Roman" pitchFamily="18" charset="0"/>
                <a:cs typeface="Times New Roman" pitchFamily="18" charset="0"/>
              </a:rPr>
              <a:t>Witnessing</a:t>
            </a:r>
          </a:p>
          <a:p>
            <a:pPr lvl="0">
              <a:lnSpc>
                <a:spcPct val="150000"/>
              </a:lnSpc>
            </a:pPr>
            <a:r>
              <a:rPr lang="en-US" sz="2600" b="1" dirty="0" smtClean="0">
                <a:latin typeface="Times New Roman" pitchFamily="18" charset="0"/>
                <a:cs typeface="Times New Roman" pitchFamily="18" charset="0"/>
              </a:rPr>
              <a:t>Opposition</a:t>
            </a: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457200"/>
            <a:ext cx="8229600" cy="609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THE</a:t>
            </a:r>
            <a:r>
              <a:rPr kumimoji="0" lang="en-US" sz="3200" b="1" i="0" u="none" strike="noStrike" kern="1200" cap="small" spc="0" normalizeH="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 ACTS OF THE APOSTLE</a:t>
            </a:r>
            <a:endPar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5181600"/>
          </a:xfrm>
        </p:spPr>
        <p:txBody>
          <a:bodyPr>
            <a:noAutofit/>
          </a:bodyPr>
          <a:lstStyle/>
          <a:p>
            <a:pPr>
              <a:lnSpc>
                <a:spcPct val="150000"/>
              </a:lnSpc>
            </a:pPr>
            <a:r>
              <a:rPr lang="en-US" sz="2600" b="1" dirty="0" smtClean="0">
                <a:solidFill>
                  <a:srgbClr val="C00000"/>
                </a:solidFill>
                <a:latin typeface="Times New Roman" pitchFamily="18" charset="0"/>
                <a:cs typeface="Times New Roman" pitchFamily="18" charset="0"/>
              </a:rPr>
              <a:t>Author:</a:t>
            </a:r>
            <a:r>
              <a:rPr lang="en-US" sz="2600" b="1" dirty="0" smtClean="0">
                <a:latin typeface="Times New Roman" pitchFamily="18" charset="0"/>
                <a:cs typeface="Times New Roman" pitchFamily="18" charset="0"/>
              </a:rPr>
              <a:t> The Apostle Paul (1:1)</a:t>
            </a:r>
          </a:p>
          <a:p>
            <a:pPr>
              <a:lnSpc>
                <a:spcPct val="150000"/>
              </a:lnSpc>
            </a:pPr>
            <a:r>
              <a:rPr lang="en-US" sz="2600" b="1" dirty="0" smtClean="0">
                <a:solidFill>
                  <a:srgbClr val="C00000"/>
                </a:solidFill>
                <a:latin typeface="Times New Roman" pitchFamily="18" charset="0"/>
                <a:cs typeface="Times New Roman" pitchFamily="18" charset="0"/>
              </a:rPr>
              <a:t>Date Written: </a:t>
            </a:r>
            <a:r>
              <a:rPr lang="en-US" sz="2600" b="1" dirty="0" smtClean="0">
                <a:latin typeface="Times New Roman" pitchFamily="18" charset="0"/>
                <a:cs typeface="Times New Roman" pitchFamily="18" charset="0"/>
              </a:rPr>
              <a:t>Approximately A. D. 60, on Paul’s third ministry journey</a:t>
            </a:r>
          </a:p>
          <a:p>
            <a:pPr>
              <a:lnSpc>
                <a:spcPct val="150000"/>
              </a:lnSpc>
            </a:pPr>
            <a:r>
              <a:rPr lang="en-US" sz="2600" b="1" dirty="0" smtClean="0">
                <a:solidFill>
                  <a:srgbClr val="C00000"/>
                </a:solidFill>
                <a:latin typeface="Times New Roman" pitchFamily="18" charset="0"/>
                <a:cs typeface="Times New Roman" pitchFamily="18" charset="0"/>
              </a:rPr>
              <a:t>Audience/Recipients:</a:t>
            </a:r>
            <a:r>
              <a:rPr lang="en-US" sz="2600" b="1" dirty="0" smtClean="0">
                <a:latin typeface="Times New Roman" pitchFamily="18" charset="0"/>
                <a:cs typeface="Times New Roman" pitchFamily="18" charset="0"/>
              </a:rPr>
              <a:t> The saints in Rome (1:7)</a:t>
            </a:r>
          </a:p>
          <a:p>
            <a:pPr>
              <a:lnSpc>
                <a:spcPct val="150000"/>
              </a:lnSpc>
            </a:pPr>
            <a:r>
              <a:rPr lang="en-US" sz="2600" b="1" dirty="0" smtClean="0">
                <a:solidFill>
                  <a:srgbClr val="C00000"/>
                </a:solidFill>
                <a:latin typeface="Times New Roman" pitchFamily="18" charset="0"/>
                <a:cs typeface="Times New Roman" pitchFamily="18" charset="0"/>
              </a:rPr>
              <a:t>Purpose:</a:t>
            </a:r>
            <a:r>
              <a:rPr lang="en-US" sz="2600" b="1" dirty="0" smtClean="0">
                <a:latin typeface="Times New Roman" pitchFamily="18" charset="0"/>
                <a:cs typeface="Times New Roman" pitchFamily="18" charset="0"/>
              </a:rPr>
              <a:t> To introduce Paul to the Romans and to give a sample of his message before he arrives in Rome</a:t>
            </a:r>
          </a:p>
          <a:p>
            <a:pPr>
              <a:lnSpc>
                <a:spcPct val="150000"/>
              </a:lnSpc>
            </a:pPr>
            <a:r>
              <a:rPr lang="en-US" sz="2600" b="1" dirty="0" smtClean="0">
                <a:solidFill>
                  <a:srgbClr val="C00000"/>
                </a:solidFill>
                <a:latin typeface="Times New Roman" pitchFamily="18" charset="0"/>
                <a:cs typeface="Times New Roman" pitchFamily="18" charset="0"/>
              </a:rPr>
              <a:t>Key Verse: </a:t>
            </a:r>
            <a:r>
              <a:rPr lang="en-US" sz="2600" b="1" dirty="0" smtClean="0">
                <a:latin typeface="Times New Roman" pitchFamily="18" charset="0"/>
                <a:cs typeface="Times New Roman" pitchFamily="18" charset="0"/>
              </a:rPr>
              <a:t>5:1</a:t>
            </a: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304800"/>
            <a:ext cx="6400800" cy="11430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EPISTLE OF PAUL TO THE ROMANS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5181600"/>
          </a:xfrm>
        </p:spPr>
        <p:txBody>
          <a:bodyPr>
            <a:noAutofit/>
          </a:bodyPr>
          <a:lstStyle/>
          <a:p>
            <a:pPr>
              <a:lnSpc>
                <a:spcPct val="150000"/>
              </a:lnSpc>
            </a:pPr>
            <a:r>
              <a:rPr lang="en-US" sz="2600" b="1" dirty="0" smtClean="0">
                <a:solidFill>
                  <a:srgbClr val="C00000"/>
                </a:solidFill>
                <a:latin typeface="Times New Roman" pitchFamily="18" charset="0"/>
                <a:cs typeface="Times New Roman" pitchFamily="18" charset="0"/>
              </a:rPr>
              <a:t>List of Major Characters:</a:t>
            </a:r>
            <a:r>
              <a:rPr lang="en-US" sz="2600" b="1" dirty="0" smtClean="0">
                <a:latin typeface="Times New Roman" pitchFamily="18" charset="0"/>
                <a:cs typeface="Times New Roman" pitchFamily="18" charset="0"/>
              </a:rPr>
              <a:t> Paul, Phoebe</a:t>
            </a:r>
          </a:p>
          <a:p>
            <a:pPr>
              <a:lnSpc>
                <a:spcPct val="150000"/>
              </a:lnSpc>
              <a:buNone/>
            </a:pPr>
            <a:r>
              <a:rPr lang="en-US" sz="2600" b="1" dirty="0" smtClean="0">
                <a:solidFill>
                  <a:srgbClr val="C00000"/>
                </a:solidFill>
                <a:latin typeface="Times New Roman" pitchFamily="18" charset="0"/>
                <a:cs typeface="Times New Roman" pitchFamily="18" charset="0"/>
              </a:rPr>
              <a:t>Major Themes:</a:t>
            </a:r>
          </a:p>
          <a:p>
            <a:pPr lvl="0">
              <a:lnSpc>
                <a:spcPct val="150000"/>
              </a:lnSpc>
            </a:pPr>
            <a:r>
              <a:rPr lang="en-US" sz="2600" b="1" dirty="0" smtClean="0">
                <a:latin typeface="Times New Roman" pitchFamily="18" charset="0"/>
                <a:cs typeface="Times New Roman" pitchFamily="18" charset="0"/>
              </a:rPr>
              <a:t>Sin</a:t>
            </a:r>
          </a:p>
          <a:p>
            <a:pPr lvl="0">
              <a:lnSpc>
                <a:spcPct val="150000"/>
              </a:lnSpc>
            </a:pPr>
            <a:r>
              <a:rPr lang="en-US" sz="2600" b="1" dirty="0" smtClean="0">
                <a:latin typeface="Times New Roman" pitchFamily="18" charset="0"/>
                <a:cs typeface="Times New Roman" pitchFamily="18" charset="0"/>
              </a:rPr>
              <a:t>Salvation</a:t>
            </a:r>
          </a:p>
          <a:p>
            <a:pPr lvl="0">
              <a:lnSpc>
                <a:spcPct val="150000"/>
              </a:lnSpc>
            </a:pPr>
            <a:r>
              <a:rPr lang="en-US" sz="2600" b="1" dirty="0" smtClean="0">
                <a:latin typeface="Times New Roman" pitchFamily="18" charset="0"/>
                <a:cs typeface="Times New Roman" pitchFamily="18" charset="0"/>
              </a:rPr>
              <a:t>Growth</a:t>
            </a:r>
          </a:p>
          <a:p>
            <a:pPr lvl="0">
              <a:lnSpc>
                <a:spcPct val="150000"/>
              </a:lnSpc>
            </a:pPr>
            <a:r>
              <a:rPr lang="en-US" sz="2600" b="1" dirty="0" smtClean="0">
                <a:latin typeface="Times New Roman" pitchFamily="18" charset="0"/>
                <a:cs typeface="Times New Roman" pitchFamily="18" charset="0"/>
              </a:rPr>
              <a:t>Sovereignty</a:t>
            </a:r>
          </a:p>
          <a:p>
            <a:pPr lvl="0">
              <a:lnSpc>
                <a:spcPct val="150000"/>
              </a:lnSpc>
            </a:pPr>
            <a:r>
              <a:rPr lang="en-US" sz="2600" b="1" dirty="0" smtClean="0">
                <a:latin typeface="Times New Roman" pitchFamily="18" charset="0"/>
                <a:cs typeface="Times New Roman" pitchFamily="18" charset="0"/>
              </a:rPr>
              <a:t>Service.</a:t>
            </a:r>
            <a:endParaRPr lang="en-US" sz="2600" b="1" dirty="0">
              <a:latin typeface="Times New Roman" pitchFamily="18" charset="0"/>
              <a:cs typeface="Times New Roman" pitchFamily="18" charset="0"/>
            </a:endParaRPr>
          </a:p>
        </p:txBody>
      </p:sp>
      <p:sp>
        <p:nvSpPr>
          <p:cNvPr id="4" name="Title 1"/>
          <p:cNvSpPr txBox="1">
            <a:spLocks/>
          </p:cNvSpPr>
          <p:nvPr/>
        </p:nvSpPr>
        <p:spPr>
          <a:xfrm>
            <a:off x="381000" y="304800"/>
            <a:ext cx="6400800" cy="11430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EPISTLE OF PAUL TO THE ROMANS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286000" y="1524000"/>
            <a:ext cx="3276600" cy="3342162"/>
          </a:xfrm>
          <a:effectLst>
            <a:glow rad="63500">
              <a:schemeClr val="accent1">
                <a:satMod val="175000"/>
                <a:alpha val="40000"/>
              </a:schemeClr>
            </a:glow>
            <a:outerShdw blurRad="50800" dist="38100" dir="5400000" algn="t" rotWithShape="0">
              <a:prstClr val="black">
                <a:alpha val="40000"/>
              </a:prstClr>
            </a:outerShdw>
            <a:softEdge rad="635000"/>
          </a:effectLst>
          <a:scene3d>
            <a:camera prst="obliqueTopRight"/>
            <a:lightRig rig="threePt" dir="t"/>
          </a:scene3d>
        </p:spPr>
        <p:txBody>
          <a:bodyPr>
            <a:noAutofit/>
          </a:bodyPr>
          <a:lstStyle/>
          <a:p>
            <a:r>
              <a:rPr lang="en-US" sz="6600" b="1" dirty="0" smtClean="0">
                <a:solidFill>
                  <a:srgbClr val="FF0000"/>
                </a:solidFill>
              </a:rPr>
              <a:t>END OF SLIDE</a:t>
            </a:r>
            <a:endParaRPr lang="en-US" sz="6600" b="1" dirty="0">
              <a:solidFill>
                <a:srgbClr val="FF0000"/>
              </a:solidFill>
            </a:endParaRPr>
          </a:p>
        </p:txBody>
      </p:sp>
      <p:pic>
        <p:nvPicPr>
          <p:cNvPr id="4" name="Picture 3"/>
          <p:cNvPicPr/>
          <p:nvPr/>
        </p:nvPicPr>
        <p:blipFill>
          <a:blip r:embed="rId2" cstate="print"/>
          <a:srcRect/>
          <a:stretch/>
        </p:blipFill>
        <p:spPr>
          <a:xfrm>
            <a:off x="5867400" y="609600"/>
            <a:ext cx="2656725" cy="1143000"/>
          </a:xfrm>
          <a:prstGeom prst="rect">
            <a:avLst/>
          </a:prstGeom>
          <a:ln>
            <a:noFill/>
          </a:ln>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4953000"/>
          </a:xfrm>
        </p:spPr>
        <p:txBody>
          <a:bodyPr>
            <a:normAutofit/>
          </a:bodyPr>
          <a:lstStyle/>
          <a:p>
            <a:pPr>
              <a:lnSpc>
                <a:spcPct val="150000"/>
              </a:lnSpc>
            </a:pPr>
            <a:r>
              <a:rPr lang="en-US" sz="2800" b="1" dirty="0" smtClean="0">
                <a:solidFill>
                  <a:srgbClr val="C00000"/>
                </a:solidFill>
                <a:latin typeface="Times New Roman"/>
              </a:rPr>
              <a:t>Purpose:</a:t>
            </a:r>
            <a:r>
              <a:rPr lang="en-US" sz="2800" b="1" dirty="0" smtClean="0">
                <a:latin typeface="Times New Roman"/>
              </a:rPr>
              <a:t> To prove that Jesus is the Messiah, the eternal King.</a:t>
            </a:r>
          </a:p>
          <a:p>
            <a:pPr>
              <a:lnSpc>
                <a:spcPct val="150000"/>
              </a:lnSpc>
            </a:pPr>
            <a:r>
              <a:rPr lang="en-US" sz="2800" b="1" dirty="0" smtClean="0">
                <a:solidFill>
                  <a:srgbClr val="C00000"/>
                </a:solidFill>
                <a:latin typeface="Times New Roman"/>
              </a:rPr>
              <a:t>Key Verse: </a:t>
            </a:r>
            <a:r>
              <a:rPr lang="en-US" sz="2800" b="1" dirty="0" smtClean="0">
                <a:latin typeface="Times New Roman"/>
              </a:rPr>
              <a:t>Matthew 5:17</a:t>
            </a:r>
          </a:p>
          <a:p>
            <a:pPr>
              <a:lnSpc>
                <a:spcPct val="150000"/>
              </a:lnSpc>
            </a:pPr>
            <a:r>
              <a:rPr lang="en-US" sz="2800" b="1" dirty="0" smtClean="0">
                <a:solidFill>
                  <a:srgbClr val="C00000"/>
                </a:solidFill>
                <a:latin typeface="Times New Roman"/>
              </a:rPr>
              <a:t>List of Major Character: </a:t>
            </a:r>
            <a:r>
              <a:rPr lang="en-US" sz="2800" b="1" dirty="0" smtClean="0">
                <a:latin typeface="Times New Roman"/>
              </a:rPr>
              <a:t>Joseph, Herod, Matthew, Mary (Lazarus’s Sister), Peter, Judas</a:t>
            </a:r>
          </a:p>
        </p:txBody>
      </p:sp>
      <p:sp>
        <p:nvSpPr>
          <p:cNvPr id="5" name="Title 1"/>
          <p:cNvSpPr>
            <a:spLocks noGrp="1"/>
          </p:cNvSpPr>
          <p:nvPr>
            <p:ph type="title"/>
          </p:nvPr>
        </p:nvSpPr>
        <p:spPr>
          <a:xfrm>
            <a:off x="381000" y="457200"/>
            <a:ext cx="8229600" cy="990600"/>
          </a:xfrm>
        </p:spPr>
        <p:txBody>
          <a:bodyPr>
            <a:noAutofit/>
          </a:bodyPr>
          <a:lstStyle/>
          <a:p>
            <a:pPr marR="0" rtl="0"/>
            <a:r>
              <a:rPr lang="en-US" sz="3200" b="1" baseline="0" dirty="0" smtClean="0">
                <a:solidFill>
                  <a:srgbClr val="C00000"/>
                </a:solidFill>
                <a:effectLst>
                  <a:outerShdw blurRad="38100" dist="38100" dir="2700000" algn="tl">
                    <a:srgbClr val="000000">
                      <a:alpha val="43137"/>
                    </a:srgbClr>
                  </a:outerShdw>
                </a:effectLst>
                <a:latin typeface="Times New Roman"/>
              </a:rPr>
              <a:t>THE GOSPEL  ACCORDING TO </a:t>
            </a:r>
            <a:br>
              <a:rPr lang="en-US" sz="3200" b="1" baseline="0" dirty="0" smtClean="0">
                <a:solidFill>
                  <a:srgbClr val="C00000"/>
                </a:solidFill>
                <a:effectLst>
                  <a:outerShdw blurRad="38100" dist="38100" dir="2700000" algn="tl">
                    <a:srgbClr val="000000">
                      <a:alpha val="43137"/>
                    </a:srgbClr>
                  </a:outerShdw>
                </a:effectLst>
                <a:latin typeface="Times New Roman"/>
              </a:rPr>
            </a:br>
            <a:r>
              <a:rPr lang="en-US" sz="3200" b="1" baseline="0" dirty="0" smtClean="0">
                <a:solidFill>
                  <a:srgbClr val="C00000"/>
                </a:solidFill>
                <a:effectLst>
                  <a:outerShdw blurRad="38100" dist="38100" dir="2700000" algn="tl">
                    <a:srgbClr val="000000">
                      <a:alpha val="43137"/>
                    </a:srgbClr>
                  </a:outerShdw>
                </a:effectLst>
                <a:latin typeface="Times New Roman"/>
              </a:rPr>
              <a:t>MATTHEW</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4953000"/>
          </a:xfrm>
        </p:spPr>
        <p:txBody>
          <a:bodyPr>
            <a:normAutofit/>
          </a:bodyPr>
          <a:lstStyle/>
          <a:p>
            <a:pPr>
              <a:lnSpc>
                <a:spcPct val="150000"/>
              </a:lnSpc>
              <a:buNone/>
            </a:pPr>
            <a:r>
              <a:rPr lang="en-US" sz="2800" b="1" dirty="0" smtClean="0">
                <a:solidFill>
                  <a:srgbClr val="C00000"/>
                </a:solidFill>
                <a:latin typeface="Times New Roman"/>
              </a:rPr>
              <a:t>Major Theme:</a:t>
            </a:r>
          </a:p>
          <a:p>
            <a:pPr>
              <a:lnSpc>
                <a:spcPct val="150000"/>
              </a:lnSpc>
            </a:pPr>
            <a:r>
              <a:rPr lang="en-US" sz="2800" b="1" dirty="0" smtClean="0">
                <a:latin typeface="Times New Roman"/>
              </a:rPr>
              <a:t>Jesus Christ King</a:t>
            </a:r>
          </a:p>
          <a:p>
            <a:pPr>
              <a:lnSpc>
                <a:spcPct val="150000"/>
              </a:lnSpc>
            </a:pPr>
            <a:r>
              <a:rPr lang="en-US" sz="2800" b="1" dirty="0" smtClean="0">
                <a:latin typeface="Times New Roman"/>
              </a:rPr>
              <a:t>The Messiah</a:t>
            </a:r>
          </a:p>
          <a:p>
            <a:pPr>
              <a:lnSpc>
                <a:spcPct val="150000"/>
              </a:lnSpc>
            </a:pPr>
            <a:r>
              <a:rPr lang="en-US" sz="2800" b="1" dirty="0" smtClean="0">
                <a:latin typeface="Times New Roman"/>
              </a:rPr>
              <a:t>Kingdom of God</a:t>
            </a:r>
          </a:p>
          <a:p>
            <a:pPr>
              <a:lnSpc>
                <a:spcPct val="150000"/>
              </a:lnSpc>
            </a:pPr>
            <a:r>
              <a:rPr lang="en-US" sz="2800" b="1" dirty="0" smtClean="0">
                <a:latin typeface="Times New Roman"/>
              </a:rPr>
              <a:t>Teachings</a:t>
            </a:r>
          </a:p>
          <a:p>
            <a:pPr>
              <a:lnSpc>
                <a:spcPct val="150000"/>
              </a:lnSpc>
            </a:pPr>
            <a:endParaRPr lang="en-US" sz="2800" b="1" dirty="0"/>
          </a:p>
        </p:txBody>
      </p:sp>
      <p:sp>
        <p:nvSpPr>
          <p:cNvPr id="4" name="Title 1"/>
          <p:cNvSpPr txBox="1">
            <a:spLocks/>
          </p:cNvSpPr>
          <p:nvPr/>
        </p:nvSpPr>
        <p:spPr>
          <a:xfrm>
            <a:off x="381000" y="4572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MATTHEW</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8001000" cy="4800600"/>
          </a:xfrm>
        </p:spPr>
        <p:txBody>
          <a:bodyPr>
            <a:normAutofit fontScale="92500"/>
          </a:bodyPr>
          <a:lstStyle/>
          <a:p>
            <a:pPr>
              <a:lnSpc>
                <a:spcPct val="150000"/>
              </a:lnSpc>
              <a:buNone/>
            </a:pPr>
            <a:r>
              <a:rPr lang="en-US" sz="2800" b="1" dirty="0" smtClean="0">
                <a:solidFill>
                  <a:srgbClr val="C00000"/>
                </a:solidFill>
                <a:latin typeface="Times New Roman"/>
              </a:rPr>
              <a:t>Outline:</a:t>
            </a:r>
          </a:p>
          <a:p>
            <a:pPr>
              <a:lnSpc>
                <a:spcPct val="150000"/>
              </a:lnSpc>
            </a:pPr>
            <a:r>
              <a:rPr lang="en-US" sz="2800" b="1" dirty="0" smtClean="0">
                <a:latin typeface="Times New Roman"/>
              </a:rPr>
              <a:t>The Kings antecedents and status (Matt. 1:1 to Matt. 2:23)</a:t>
            </a:r>
          </a:p>
          <a:p>
            <a:pPr>
              <a:lnSpc>
                <a:spcPct val="150000"/>
              </a:lnSpc>
            </a:pPr>
            <a:r>
              <a:rPr lang="en-US" sz="2800" b="1" dirty="0" smtClean="0">
                <a:latin typeface="Times New Roman"/>
              </a:rPr>
              <a:t>The King’s anointing (Matt. 3:1 to Matt. 4:11)</a:t>
            </a:r>
          </a:p>
          <a:p>
            <a:pPr>
              <a:lnSpc>
                <a:spcPct val="150000"/>
              </a:lnSpc>
            </a:pPr>
            <a:r>
              <a:rPr lang="en-US" sz="2800" b="1" dirty="0" smtClean="0">
                <a:latin typeface="Times New Roman"/>
              </a:rPr>
              <a:t>The King’s Ministry (Matt. 4:12 to Matt. 11:30)</a:t>
            </a:r>
          </a:p>
          <a:p>
            <a:pPr>
              <a:lnSpc>
                <a:spcPct val="150000"/>
              </a:lnSpc>
            </a:pPr>
            <a:r>
              <a:rPr lang="en-US" sz="2800" b="1" dirty="0" smtClean="0">
                <a:latin typeface="Times New Roman"/>
              </a:rPr>
              <a:t>The Kings being rejected (Matt. 12:1 to Matt. 27:66)</a:t>
            </a:r>
          </a:p>
          <a:p>
            <a:pPr>
              <a:lnSpc>
                <a:spcPct val="150000"/>
              </a:lnSpc>
            </a:pPr>
            <a:r>
              <a:rPr lang="en-US" sz="2800" b="1" dirty="0" smtClean="0">
                <a:latin typeface="Times New Roman"/>
              </a:rPr>
              <a:t>The King’s victory (Matt. 28:1-20)</a:t>
            </a:r>
            <a:endParaRPr lang="en-US" sz="2800" b="1" dirty="0"/>
          </a:p>
        </p:txBody>
      </p:sp>
      <p:sp>
        <p:nvSpPr>
          <p:cNvPr id="5" name="Title 1"/>
          <p:cNvSpPr txBox="1">
            <a:spLocks/>
          </p:cNvSpPr>
          <p:nvPr/>
        </p:nvSpPr>
        <p:spPr>
          <a:xfrm>
            <a:off x="381000" y="4572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MATTHEW</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8001000" cy="5105400"/>
          </a:xfrm>
        </p:spPr>
        <p:txBody>
          <a:bodyPr>
            <a:noAutofit/>
          </a:bodyPr>
          <a:lstStyle/>
          <a:p>
            <a:pPr>
              <a:lnSpc>
                <a:spcPct val="150000"/>
              </a:lnSpc>
            </a:pPr>
            <a:r>
              <a:rPr lang="en-US" sz="2600" b="1" dirty="0" smtClean="0">
                <a:solidFill>
                  <a:srgbClr val="C00000"/>
                </a:solidFill>
                <a:latin typeface="Times New Roman"/>
              </a:rPr>
              <a:t>Author:</a:t>
            </a:r>
            <a:r>
              <a:rPr lang="en-US" sz="2600" b="1" dirty="0" smtClean="0">
                <a:solidFill>
                  <a:srgbClr val="FF0000"/>
                </a:solidFill>
                <a:latin typeface="Times New Roman"/>
              </a:rPr>
              <a:t> </a:t>
            </a:r>
            <a:r>
              <a:rPr lang="en-US" sz="2600" b="1" dirty="0" smtClean="0">
                <a:latin typeface="Times New Roman"/>
              </a:rPr>
              <a:t>John Mark. </a:t>
            </a:r>
            <a:r>
              <a:rPr lang="en-US" sz="2600" b="1" dirty="0" smtClean="0"/>
              <a:t>He was not one of the 12 Apostle but he accompanied Paul on his first missionary journey (Acts 13:13)</a:t>
            </a:r>
            <a:endParaRPr lang="en-US" sz="2600" b="1" dirty="0" smtClean="0">
              <a:latin typeface="Times New Roman"/>
            </a:endParaRPr>
          </a:p>
          <a:p>
            <a:pPr>
              <a:lnSpc>
                <a:spcPct val="150000"/>
              </a:lnSpc>
            </a:pPr>
            <a:r>
              <a:rPr lang="en-US" sz="2600" b="1" dirty="0" smtClean="0">
                <a:solidFill>
                  <a:srgbClr val="C00000"/>
                </a:solidFill>
                <a:latin typeface="Times New Roman"/>
              </a:rPr>
              <a:t>Date Written: </a:t>
            </a:r>
            <a:r>
              <a:rPr lang="en-US" sz="2600" b="1" dirty="0" smtClean="0"/>
              <a:t>The words spoken in 13:2 seem to indicate that this book was written before the destruction of the Holy Temple. Perhaps it was written between A. D. 67 and 70, after the death of the Apostle Paul. </a:t>
            </a:r>
          </a:p>
          <a:p>
            <a:pPr>
              <a:lnSpc>
                <a:spcPct val="150000"/>
              </a:lnSpc>
            </a:pPr>
            <a:endParaRPr lang="en-US" sz="2600" b="1" dirty="0"/>
          </a:p>
        </p:txBody>
      </p:sp>
      <p:sp>
        <p:nvSpPr>
          <p:cNvPr id="4" name="Title 1"/>
          <p:cNvSpPr txBox="1">
            <a:spLocks/>
          </p:cNvSpPr>
          <p:nvPr/>
        </p:nvSpPr>
        <p:spPr>
          <a:xfrm>
            <a:off x="381000" y="4572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MARK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7467600" cy="4873752"/>
          </a:xfrm>
        </p:spPr>
        <p:txBody>
          <a:bodyPr>
            <a:normAutofit fontScale="92500" lnSpcReduction="10000"/>
          </a:bodyPr>
          <a:lstStyle/>
          <a:p>
            <a:pPr>
              <a:lnSpc>
                <a:spcPct val="150000"/>
              </a:lnSpc>
            </a:pPr>
            <a:r>
              <a:rPr lang="en-US" sz="2600" b="1" dirty="0" smtClean="0">
                <a:solidFill>
                  <a:srgbClr val="C00000"/>
                </a:solidFill>
                <a:latin typeface="Times New Roman"/>
              </a:rPr>
              <a:t>Key Verse: </a:t>
            </a:r>
            <a:r>
              <a:rPr lang="en-US" sz="2600" b="1" dirty="0" smtClean="0"/>
              <a:t>Mark 10:45</a:t>
            </a:r>
            <a:endParaRPr lang="en-US" sz="2600" b="1" dirty="0" smtClean="0">
              <a:latin typeface="Times New Roman"/>
            </a:endParaRPr>
          </a:p>
          <a:p>
            <a:pPr>
              <a:lnSpc>
                <a:spcPct val="150000"/>
              </a:lnSpc>
            </a:pPr>
            <a:r>
              <a:rPr lang="en-US" sz="2600" b="1" dirty="0" smtClean="0">
                <a:solidFill>
                  <a:srgbClr val="C00000"/>
                </a:solidFill>
                <a:latin typeface="Times New Roman"/>
              </a:rPr>
              <a:t>List of Major Character: </a:t>
            </a:r>
            <a:r>
              <a:rPr lang="en-US" sz="2600" b="1" dirty="0" smtClean="0"/>
              <a:t>Herod, Antipas, Judas Iscariot, Pilate.</a:t>
            </a:r>
          </a:p>
          <a:p>
            <a:pPr>
              <a:lnSpc>
                <a:spcPct val="150000"/>
              </a:lnSpc>
            </a:pPr>
            <a:r>
              <a:rPr lang="en-US" sz="2600" b="1" dirty="0" smtClean="0">
                <a:solidFill>
                  <a:srgbClr val="C00000"/>
                </a:solidFill>
              </a:rPr>
              <a:t>Major Theme</a:t>
            </a:r>
            <a:r>
              <a:rPr lang="en-US" sz="2600" b="1" dirty="0" smtClean="0"/>
              <a:t>:</a:t>
            </a:r>
          </a:p>
          <a:p>
            <a:pPr lvl="0">
              <a:lnSpc>
                <a:spcPct val="150000"/>
              </a:lnSpc>
            </a:pPr>
            <a:r>
              <a:rPr lang="en-US" sz="2600" b="1" dirty="0" smtClean="0"/>
              <a:t>Jesus Christ</a:t>
            </a:r>
          </a:p>
          <a:p>
            <a:pPr lvl="0">
              <a:lnSpc>
                <a:spcPct val="150000"/>
              </a:lnSpc>
            </a:pPr>
            <a:r>
              <a:rPr lang="en-US" sz="2600" b="1" dirty="0" smtClean="0"/>
              <a:t>Servant</a:t>
            </a:r>
          </a:p>
          <a:p>
            <a:pPr lvl="0">
              <a:lnSpc>
                <a:spcPct val="150000"/>
              </a:lnSpc>
            </a:pPr>
            <a:r>
              <a:rPr lang="en-US" sz="2600" b="1" dirty="0" smtClean="0"/>
              <a:t>Miracles</a:t>
            </a:r>
          </a:p>
          <a:p>
            <a:pPr lvl="0">
              <a:lnSpc>
                <a:spcPct val="150000"/>
              </a:lnSpc>
            </a:pPr>
            <a:r>
              <a:rPr lang="en-US" sz="2600" b="1" dirty="0" smtClean="0"/>
              <a:t>Spreading the Gospel</a:t>
            </a:r>
          </a:p>
          <a:p>
            <a:pPr>
              <a:lnSpc>
                <a:spcPct val="150000"/>
              </a:lnSpc>
            </a:pPr>
            <a:endParaRPr lang="en-US" sz="2600" b="1" dirty="0" smtClean="0"/>
          </a:p>
          <a:p>
            <a:pPr>
              <a:lnSpc>
                <a:spcPct val="150000"/>
              </a:lnSpc>
              <a:buNone/>
            </a:pPr>
            <a:endParaRPr lang="en-US" sz="2600" b="1" dirty="0" smtClean="0">
              <a:latin typeface="Times New Roman"/>
            </a:endParaRPr>
          </a:p>
          <a:p>
            <a:endParaRPr lang="en-US" sz="2600" b="1" dirty="0"/>
          </a:p>
        </p:txBody>
      </p:sp>
      <p:sp>
        <p:nvSpPr>
          <p:cNvPr id="4" name="Title 1"/>
          <p:cNvSpPr txBox="1">
            <a:spLocks/>
          </p:cNvSpPr>
          <p:nvPr/>
        </p:nvSpPr>
        <p:spPr>
          <a:xfrm>
            <a:off x="381000" y="4572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MARK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001000" cy="4953000"/>
          </a:xfrm>
        </p:spPr>
        <p:txBody>
          <a:bodyPr>
            <a:noAutofit/>
          </a:bodyPr>
          <a:lstStyle/>
          <a:p>
            <a:pPr>
              <a:lnSpc>
                <a:spcPct val="150000"/>
              </a:lnSpc>
            </a:pPr>
            <a:r>
              <a:rPr lang="en-US" sz="2600" b="1" dirty="0" smtClean="0">
                <a:solidFill>
                  <a:srgbClr val="C00000"/>
                </a:solidFill>
                <a:latin typeface="Times New Roman"/>
              </a:rPr>
              <a:t>Audience (Recipients): </a:t>
            </a:r>
            <a:r>
              <a:rPr lang="en-US" sz="2600" b="1" dirty="0" smtClean="0"/>
              <a:t>explanations of Jewish names, customs and festivals in this book (3:17; 5:41; 7:3, 11; 14:12; 15:42) prove that it was written to the Gentiles, specifically the Romans.</a:t>
            </a:r>
          </a:p>
          <a:p>
            <a:pPr>
              <a:lnSpc>
                <a:spcPct val="150000"/>
              </a:lnSpc>
            </a:pPr>
            <a:r>
              <a:rPr lang="en-US" sz="2600" b="1" dirty="0" smtClean="0">
                <a:solidFill>
                  <a:srgbClr val="C00000"/>
                </a:solidFill>
                <a:latin typeface="Times New Roman"/>
              </a:rPr>
              <a:t>Purpose:</a:t>
            </a:r>
            <a:r>
              <a:rPr lang="en-US" sz="2600" b="1" dirty="0" smtClean="0">
                <a:latin typeface="Times New Roman"/>
              </a:rPr>
              <a:t> </a:t>
            </a:r>
            <a:r>
              <a:rPr lang="en-US" sz="2600" b="1" dirty="0" smtClean="0"/>
              <a:t>To present the person, work, and teachings of Jesus</a:t>
            </a:r>
            <a:endParaRPr lang="en-US" sz="2600" b="1" dirty="0" smtClean="0">
              <a:latin typeface="Times New Roman"/>
            </a:endParaRPr>
          </a:p>
        </p:txBody>
      </p:sp>
      <p:sp>
        <p:nvSpPr>
          <p:cNvPr id="4" name="Title 1"/>
          <p:cNvSpPr txBox="1">
            <a:spLocks/>
          </p:cNvSpPr>
          <p:nvPr/>
        </p:nvSpPr>
        <p:spPr>
          <a:xfrm>
            <a:off x="381000" y="4572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MARK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7467600" cy="4873752"/>
          </a:xfrm>
        </p:spPr>
        <p:txBody>
          <a:bodyPr>
            <a:noAutofit/>
          </a:bodyPr>
          <a:lstStyle/>
          <a:p>
            <a:pPr>
              <a:lnSpc>
                <a:spcPct val="150000"/>
              </a:lnSpc>
            </a:pPr>
            <a:r>
              <a:rPr lang="en-US" sz="2600" b="1" dirty="0" smtClean="0">
                <a:solidFill>
                  <a:srgbClr val="C00000"/>
                </a:solidFill>
                <a:latin typeface="Times New Roman"/>
              </a:rPr>
              <a:t>Outlines:</a:t>
            </a:r>
          </a:p>
          <a:p>
            <a:pPr lvl="0">
              <a:lnSpc>
                <a:spcPct val="150000"/>
              </a:lnSpc>
            </a:pPr>
            <a:r>
              <a:rPr lang="en-US" sz="2600" b="1" dirty="0" smtClean="0"/>
              <a:t>The beginning of the gospel and the initiation of the Slave-</a:t>
            </a:r>
            <a:r>
              <a:rPr lang="en-US" sz="2600" b="1" dirty="0" err="1" smtClean="0"/>
              <a:t>saviour</a:t>
            </a:r>
            <a:r>
              <a:rPr lang="en-US" sz="2600" b="1" dirty="0" smtClean="0"/>
              <a:t> (1:1-13)</a:t>
            </a:r>
          </a:p>
          <a:p>
            <a:pPr lvl="0">
              <a:lnSpc>
                <a:spcPct val="150000"/>
              </a:lnSpc>
            </a:pPr>
            <a:r>
              <a:rPr lang="en-US" sz="2600" b="1" dirty="0" smtClean="0"/>
              <a:t>The ministry of the Slave-</a:t>
            </a:r>
            <a:r>
              <a:rPr lang="en-US" sz="2600" b="1" dirty="0" err="1" smtClean="0"/>
              <a:t>saviour</a:t>
            </a:r>
            <a:r>
              <a:rPr lang="en-US" sz="2600" b="1" dirty="0" smtClean="0"/>
              <a:t> for the spreading of the gospel (1:14 to 10:52)</a:t>
            </a:r>
          </a:p>
          <a:p>
            <a:pPr lvl="0">
              <a:lnSpc>
                <a:spcPct val="150000"/>
              </a:lnSpc>
            </a:pPr>
            <a:r>
              <a:rPr lang="en-US" sz="2600" b="1" dirty="0" smtClean="0"/>
              <a:t>The preparation of the Slave-</a:t>
            </a:r>
            <a:r>
              <a:rPr lang="en-US" sz="2600" b="1" dirty="0" err="1" smtClean="0"/>
              <a:t>saviour</a:t>
            </a:r>
            <a:r>
              <a:rPr lang="en-US" sz="2600" b="1" dirty="0" smtClean="0"/>
              <a:t> for His redemptive service (11:1 to 14:42)</a:t>
            </a:r>
            <a:endParaRPr lang="en-US" sz="2600" b="1" dirty="0"/>
          </a:p>
        </p:txBody>
      </p:sp>
      <p:sp>
        <p:nvSpPr>
          <p:cNvPr id="4" name="Title 1"/>
          <p:cNvSpPr txBox="1">
            <a:spLocks/>
          </p:cNvSpPr>
          <p:nvPr/>
        </p:nvSpPr>
        <p:spPr>
          <a:xfrm>
            <a:off x="381000" y="457200"/>
            <a:ext cx="8229600" cy="990600"/>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THE GOSPEL  ACCORDING TO </a:t>
            </a:r>
            <a:b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br>
            <a:r>
              <a:rPr kumimoji="0" lang="en-US" sz="3200" b="1" i="0" u="none" strike="noStrike" kern="1200" cap="small" spc="0" normalizeH="0" baseline="0" noProof="0" dirty="0" smtClean="0">
                <a:ln>
                  <a:noFill/>
                </a:ln>
                <a:solidFill>
                  <a:srgbClr val="C00000"/>
                </a:solidFill>
                <a:effectLst>
                  <a:outerShdw blurRad="38100" dist="38100" dir="2700000" algn="tl">
                    <a:srgbClr val="000000">
                      <a:alpha val="43137"/>
                    </a:srgbClr>
                  </a:outerShdw>
                </a:effectLst>
                <a:uLnTx/>
                <a:uFillTx/>
                <a:latin typeface="Times New Roman"/>
                <a:ea typeface="+mj-ea"/>
                <a:cs typeface="+mj-cs"/>
              </a:rPr>
              <a:t>MARK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225</TotalTime>
  <Words>1146</Words>
  <Application>Microsoft Office PowerPoint</Application>
  <PresentationFormat>On-screen Show (4:3)</PresentationFormat>
  <Paragraphs>131</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Oriel</vt:lpstr>
      <vt:lpstr>NEW TESTAMENT SURVEY</vt:lpstr>
      <vt:lpstr>THE GOSPEL  ACCORDING TO  MATTHEW</vt:lpstr>
      <vt:lpstr>THE GOSPEL  ACCORDING TO  MATTHEW</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END OF SLIDE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TESTAMENT SURVEY</dc:title>
  <dc:creator>HUMBLEVIC</dc:creator>
  <cp:lastModifiedBy>HUMBLEVIC</cp:lastModifiedBy>
  <cp:revision>24</cp:revision>
  <dcterms:created xsi:type="dcterms:W3CDTF">2020-01-31T12:41:38Z</dcterms:created>
  <dcterms:modified xsi:type="dcterms:W3CDTF">2020-02-02T19:02:40Z</dcterms:modified>
</cp:coreProperties>
</file>